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16"/>
  </p:notesMasterIdLst>
  <p:sldIdLst>
    <p:sldId id="256" r:id="rId2"/>
    <p:sldId id="258" r:id="rId3"/>
    <p:sldId id="259" r:id="rId4"/>
    <p:sldId id="263" r:id="rId5"/>
    <p:sldId id="271" r:id="rId6"/>
    <p:sldId id="264" r:id="rId7"/>
    <p:sldId id="265" r:id="rId8"/>
    <p:sldId id="266" r:id="rId9"/>
    <p:sldId id="267" r:id="rId10"/>
    <p:sldId id="260" r:id="rId11"/>
    <p:sldId id="261" r:id="rId12"/>
    <p:sldId id="262" r:id="rId13"/>
    <p:sldId id="270" r:id="rId14"/>
    <p:sldId id="269" r:id="rId1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2" Type="http://schemas.openxmlformats.org/officeDocument/2006/relationships/image" Target="../media/image6.svg"/><Relationship Id="rId16" Type="http://schemas.openxmlformats.org/officeDocument/2006/relationships/image" Target="../media/image20.svg"/><Relationship Id="rId1" Type="http://schemas.openxmlformats.org/officeDocument/2006/relationships/image" Target="../media/image5.png"/><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0F18ED-9AB6-435F-BE3D-4A4014884BD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DB4721E-67F5-4129-8FCF-1F82CAD1A868}">
      <dgm:prSet/>
      <dgm:spPr/>
      <dgm:t>
        <a:bodyPr/>
        <a:lstStyle/>
        <a:p>
          <a:pPr>
            <a:lnSpc>
              <a:spcPct val="100000"/>
            </a:lnSpc>
          </a:pPr>
          <a:r>
            <a:rPr lang="fr-CA"/>
            <a:t>Besoin d’un programme pédagogique adapté à un rythme d’apprentissage accéléré;</a:t>
          </a:r>
          <a:endParaRPr lang="en-US"/>
        </a:p>
      </dgm:t>
    </dgm:pt>
    <dgm:pt modelId="{0A5850BA-B4BA-4F13-A901-8D50014EE056}" type="parTrans" cxnId="{4CC80657-CE36-461E-AFC0-26C4CECB1180}">
      <dgm:prSet/>
      <dgm:spPr/>
      <dgm:t>
        <a:bodyPr/>
        <a:lstStyle/>
        <a:p>
          <a:endParaRPr lang="en-US"/>
        </a:p>
      </dgm:t>
    </dgm:pt>
    <dgm:pt modelId="{FFC61B70-5D8B-4763-926C-11CD540D1390}" type="sibTrans" cxnId="{4CC80657-CE36-461E-AFC0-26C4CECB1180}">
      <dgm:prSet/>
      <dgm:spPr/>
      <dgm:t>
        <a:bodyPr/>
        <a:lstStyle/>
        <a:p>
          <a:pPr>
            <a:lnSpc>
              <a:spcPct val="100000"/>
            </a:lnSpc>
          </a:pPr>
          <a:endParaRPr lang="en-US"/>
        </a:p>
      </dgm:t>
    </dgm:pt>
    <dgm:pt modelId="{DDFF5D19-6743-4111-B8AE-70C1B3D915B1}">
      <dgm:prSet/>
      <dgm:spPr/>
      <dgm:t>
        <a:bodyPr/>
        <a:lstStyle/>
        <a:p>
          <a:pPr>
            <a:lnSpc>
              <a:spcPct val="100000"/>
            </a:lnSpc>
          </a:pPr>
          <a:r>
            <a:rPr lang="fr-CA"/>
            <a:t>Besoin d’enrichissement pour répondre à leur curiosité;</a:t>
          </a:r>
          <a:endParaRPr lang="en-US"/>
        </a:p>
      </dgm:t>
    </dgm:pt>
    <dgm:pt modelId="{85516F17-D348-4900-8C4D-815CF3362592}" type="parTrans" cxnId="{D49E1E58-DD23-4019-9E15-0BA47665E91F}">
      <dgm:prSet/>
      <dgm:spPr/>
      <dgm:t>
        <a:bodyPr/>
        <a:lstStyle/>
        <a:p>
          <a:endParaRPr lang="en-US"/>
        </a:p>
      </dgm:t>
    </dgm:pt>
    <dgm:pt modelId="{46507FA1-10C3-446A-9C9A-E74F223570F8}" type="sibTrans" cxnId="{D49E1E58-DD23-4019-9E15-0BA47665E91F}">
      <dgm:prSet/>
      <dgm:spPr/>
      <dgm:t>
        <a:bodyPr/>
        <a:lstStyle/>
        <a:p>
          <a:pPr>
            <a:lnSpc>
              <a:spcPct val="100000"/>
            </a:lnSpc>
          </a:pPr>
          <a:endParaRPr lang="en-US"/>
        </a:p>
      </dgm:t>
    </dgm:pt>
    <dgm:pt modelId="{53696D89-DFA5-4B6A-ACF7-41CAA4728B8A}">
      <dgm:prSet/>
      <dgm:spPr/>
      <dgm:t>
        <a:bodyPr/>
        <a:lstStyle/>
        <a:p>
          <a:pPr>
            <a:lnSpc>
              <a:spcPct val="100000"/>
            </a:lnSpc>
          </a:pPr>
          <a:r>
            <a:rPr lang="fr-CA"/>
            <a:t>Besoin d’approfondir les matières enseignées;</a:t>
          </a:r>
          <a:endParaRPr lang="en-US"/>
        </a:p>
      </dgm:t>
    </dgm:pt>
    <dgm:pt modelId="{449E3319-1BEA-4559-8213-8FCD8B00CFEE}" type="parTrans" cxnId="{540EDD03-BFF6-497E-ABDA-90EF349190E7}">
      <dgm:prSet/>
      <dgm:spPr/>
      <dgm:t>
        <a:bodyPr/>
        <a:lstStyle/>
        <a:p>
          <a:endParaRPr lang="en-US"/>
        </a:p>
      </dgm:t>
    </dgm:pt>
    <dgm:pt modelId="{6290661F-1EAB-427A-9B59-6A581150C5CF}" type="sibTrans" cxnId="{540EDD03-BFF6-497E-ABDA-90EF349190E7}">
      <dgm:prSet/>
      <dgm:spPr/>
      <dgm:t>
        <a:bodyPr/>
        <a:lstStyle/>
        <a:p>
          <a:pPr>
            <a:lnSpc>
              <a:spcPct val="100000"/>
            </a:lnSpc>
          </a:pPr>
          <a:endParaRPr lang="en-US"/>
        </a:p>
      </dgm:t>
    </dgm:pt>
    <dgm:pt modelId="{69EF9658-9C6F-42AE-A90E-03715DAE3A4B}">
      <dgm:prSet/>
      <dgm:spPr/>
      <dgm:t>
        <a:bodyPr/>
        <a:lstStyle/>
        <a:p>
          <a:pPr>
            <a:lnSpc>
              <a:spcPct val="100000"/>
            </a:lnSpc>
          </a:pPr>
          <a:r>
            <a:rPr lang="fr-CA"/>
            <a:t>Besoin de méthodologie;</a:t>
          </a:r>
          <a:endParaRPr lang="en-US"/>
        </a:p>
      </dgm:t>
    </dgm:pt>
    <dgm:pt modelId="{2D417199-25B8-42FE-8257-99103FEA5651}" type="parTrans" cxnId="{1503C997-FF5B-4D2E-B022-D5C6DBBBC80F}">
      <dgm:prSet/>
      <dgm:spPr/>
      <dgm:t>
        <a:bodyPr/>
        <a:lstStyle/>
        <a:p>
          <a:endParaRPr lang="en-US"/>
        </a:p>
      </dgm:t>
    </dgm:pt>
    <dgm:pt modelId="{0FBBF4AE-748D-43C8-AE98-B323ABE68694}" type="sibTrans" cxnId="{1503C997-FF5B-4D2E-B022-D5C6DBBBC80F}">
      <dgm:prSet/>
      <dgm:spPr/>
      <dgm:t>
        <a:bodyPr/>
        <a:lstStyle/>
        <a:p>
          <a:pPr>
            <a:lnSpc>
              <a:spcPct val="100000"/>
            </a:lnSpc>
          </a:pPr>
          <a:endParaRPr lang="en-US"/>
        </a:p>
      </dgm:t>
    </dgm:pt>
    <dgm:pt modelId="{27D5C843-7200-413F-8671-7E0C20B8695D}">
      <dgm:prSet/>
      <dgm:spPr/>
      <dgm:t>
        <a:bodyPr/>
        <a:lstStyle/>
        <a:p>
          <a:pPr>
            <a:lnSpc>
              <a:spcPct val="100000"/>
            </a:lnSpc>
          </a:pPr>
          <a:r>
            <a:rPr lang="fr-CA"/>
            <a:t>Besoin d’ateliers spécifiques liés à l’hypersensibilité, gestion des émotions, l’anxiété (dont l’anxiété de performance),  l’estime de soi et les habiletés sociales;</a:t>
          </a:r>
          <a:endParaRPr lang="en-US"/>
        </a:p>
      </dgm:t>
    </dgm:pt>
    <dgm:pt modelId="{EC2D1CBF-6EDF-4C8C-BD96-588526ECAA41}" type="parTrans" cxnId="{9DC123A9-C8AC-4432-8937-84FE50D03916}">
      <dgm:prSet/>
      <dgm:spPr/>
      <dgm:t>
        <a:bodyPr/>
        <a:lstStyle/>
        <a:p>
          <a:endParaRPr lang="en-US"/>
        </a:p>
      </dgm:t>
    </dgm:pt>
    <dgm:pt modelId="{C84D7631-0838-4D2B-AE7C-6981169EEC76}" type="sibTrans" cxnId="{9DC123A9-C8AC-4432-8937-84FE50D03916}">
      <dgm:prSet/>
      <dgm:spPr/>
      <dgm:t>
        <a:bodyPr/>
        <a:lstStyle/>
        <a:p>
          <a:pPr>
            <a:lnSpc>
              <a:spcPct val="100000"/>
            </a:lnSpc>
          </a:pPr>
          <a:endParaRPr lang="en-US"/>
        </a:p>
      </dgm:t>
    </dgm:pt>
    <dgm:pt modelId="{DFED0F06-891E-4146-BEC5-B5A7309610D1}">
      <dgm:prSet/>
      <dgm:spPr/>
      <dgm:t>
        <a:bodyPr/>
        <a:lstStyle/>
        <a:p>
          <a:pPr>
            <a:lnSpc>
              <a:spcPct val="100000"/>
            </a:lnSpc>
          </a:pPr>
          <a:r>
            <a:rPr lang="fr-CA"/>
            <a:t>Besoin d’un regroupement plus homogène, (dépassement de soi par stimulation des pairs);</a:t>
          </a:r>
          <a:endParaRPr lang="en-US"/>
        </a:p>
      </dgm:t>
    </dgm:pt>
    <dgm:pt modelId="{307B943B-8DEA-4C33-843E-235031D4EAEF}" type="parTrans" cxnId="{980201ED-6A90-47EF-ADD6-458F9C15DD66}">
      <dgm:prSet/>
      <dgm:spPr/>
      <dgm:t>
        <a:bodyPr/>
        <a:lstStyle/>
        <a:p>
          <a:endParaRPr lang="en-US"/>
        </a:p>
      </dgm:t>
    </dgm:pt>
    <dgm:pt modelId="{37143D6B-D4C5-44CC-B44B-FB22990C9D69}" type="sibTrans" cxnId="{980201ED-6A90-47EF-ADD6-458F9C15DD66}">
      <dgm:prSet/>
      <dgm:spPr/>
      <dgm:t>
        <a:bodyPr/>
        <a:lstStyle/>
        <a:p>
          <a:pPr>
            <a:lnSpc>
              <a:spcPct val="100000"/>
            </a:lnSpc>
          </a:pPr>
          <a:endParaRPr lang="en-US"/>
        </a:p>
      </dgm:t>
    </dgm:pt>
    <dgm:pt modelId="{08FEACA5-3E53-4F82-AB6A-2D7884F249AA}">
      <dgm:prSet/>
      <dgm:spPr/>
      <dgm:t>
        <a:bodyPr/>
        <a:lstStyle/>
        <a:p>
          <a:pPr>
            <a:lnSpc>
              <a:spcPct val="100000"/>
            </a:lnSpc>
          </a:pPr>
          <a:r>
            <a:rPr lang="fr-CA"/>
            <a:t>Besoin d’une structure plus flexible de prestation de cours;</a:t>
          </a:r>
          <a:endParaRPr lang="en-US"/>
        </a:p>
      </dgm:t>
    </dgm:pt>
    <dgm:pt modelId="{A305E738-3692-466F-950A-836B6423A977}" type="parTrans" cxnId="{CAF89C62-A537-4E38-8DF6-01220CF7B4D1}">
      <dgm:prSet/>
      <dgm:spPr/>
      <dgm:t>
        <a:bodyPr/>
        <a:lstStyle/>
        <a:p>
          <a:endParaRPr lang="en-US"/>
        </a:p>
      </dgm:t>
    </dgm:pt>
    <dgm:pt modelId="{EA46E8EE-AF85-4809-BE57-36474CC47C08}" type="sibTrans" cxnId="{CAF89C62-A537-4E38-8DF6-01220CF7B4D1}">
      <dgm:prSet/>
      <dgm:spPr/>
      <dgm:t>
        <a:bodyPr/>
        <a:lstStyle/>
        <a:p>
          <a:pPr>
            <a:lnSpc>
              <a:spcPct val="100000"/>
            </a:lnSpc>
          </a:pPr>
          <a:endParaRPr lang="en-US"/>
        </a:p>
      </dgm:t>
    </dgm:pt>
    <dgm:pt modelId="{0A602234-26C5-47C1-96C1-0F80B8DA303C}">
      <dgm:prSet/>
      <dgm:spPr/>
      <dgm:t>
        <a:bodyPr/>
        <a:lstStyle/>
        <a:p>
          <a:pPr>
            <a:lnSpc>
              <a:spcPct val="100000"/>
            </a:lnSpc>
          </a:pPr>
          <a:r>
            <a:rPr lang="fr-CA"/>
            <a:t>Besoin de briser l’isolement social ; de développer un sentiment d’appartenance à un groupe, à un milieu.</a:t>
          </a:r>
          <a:endParaRPr lang="en-US"/>
        </a:p>
      </dgm:t>
    </dgm:pt>
    <dgm:pt modelId="{B9EA5169-F3E0-4B35-B6B5-970BBA0E2F7C}" type="parTrans" cxnId="{CF1714AB-6C4F-42F3-A943-190560E65BAF}">
      <dgm:prSet/>
      <dgm:spPr/>
      <dgm:t>
        <a:bodyPr/>
        <a:lstStyle/>
        <a:p>
          <a:endParaRPr lang="en-US"/>
        </a:p>
      </dgm:t>
    </dgm:pt>
    <dgm:pt modelId="{6A670FCB-9BF3-4DE6-A519-29C7AA39F1E5}" type="sibTrans" cxnId="{CF1714AB-6C4F-42F3-A943-190560E65BAF}">
      <dgm:prSet/>
      <dgm:spPr/>
      <dgm:t>
        <a:bodyPr/>
        <a:lstStyle/>
        <a:p>
          <a:endParaRPr lang="en-US"/>
        </a:p>
      </dgm:t>
    </dgm:pt>
    <dgm:pt modelId="{4BCF8888-1AA3-4165-97CA-E15E032E935C}" type="pres">
      <dgm:prSet presAssocID="{2A0F18ED-9AB6-435F-BE3D-4A4014884BD7}" presName="root" presStyleCnt="0">
        <dgm:presLayoutVars>
          <dgm:dir/>
          <dgm:resizeHandles val="exact"/>
        </dgm:presLayoutVars>
      </dgm:prSet>
      <dgm:spPr/>
    </dgm:pt>
    <dgm:pt modelId="{EC084215-040D-475E-B276-9A11A98C06A6}" type="pres">
      <dgm:prSet presAssocID="{2A0F18ED-9AB6-435F-BE3D-4A4014884BD7}" presName="container" presStyleCnt="0">
        <dgm:presLayoutVars>
          <dgm:dir/>
          <dgm:resizeHandles val="exact"/>
        </dgm:presLayoutVars>
      </dgm:prSet>
      <dgm:spPr/>
    </dgm:pt>
    <dgm:pt modelId="{8715C09C-266D-4921-9987-82C2DE3AE50E}" type="pres">
      <dgm:prSet presAssocID="{BDB4721E-67F5-4129-8FCF-1F82CAD1A868}" presName="compNode" presStyleCnt="0"/>
      <dgm:spPr/>
    </dgm:pt>
    <dgm:pt modelId="{14497F5F-50FD-43A0-AABF-7BCCAA0BA036}" type="pres">
      <dgm:prSet presAssocID="{BDB4721E-67F5-4129-8FCF-1F82CAD1A868}" presName="iconBgRect" presStyleLbl="bgShp" presStyleIdx="0" presStyleCnt="8"/>
      <dgm:spPr/>
    </dgm:pt>
    <dgm:pt modelId="{CC1B1171-7570-4DBD-9B95-6AF4599F517A}" type="pres">
      <dgm:prSet presAssocID="{BDB4721E-67F5-4129-8FCF-1F82CAD1A868}"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71FCD3CB-4C4D-4BC9-8330-D975EF540245}" type="pres">
      <dgm:prSet presAssocID="{BDB4721E-67F5-4129-8FCF-1F82CAD1A868}" presName="spaceRect" presStyleCnt="0"/>
      <dgm:spPr/>
    </dgm:pt>
    <dgm:pt modelId="{7F2C7E23-DEBF-4E28-903C-F1E73C0C7AF7}" type="pres">
      <dgm:prSet presAssocID="{BDB4721E-67F5-4129-8FCF-1F82CAD1A868}" presName="textRect" presStyleLbl="revTx" presStyleIdx="0" presStyleCnt="8">
        <dgm:presLayoutVars>
          <dgm:chMax val="1"/>
          <dgm:chPref val="1"/>
        </dgm:presLayoutVars>
      </dgm:prSet>
      <dgm:spPr/>
    </dgm:pt>
    <dgm:pt modelId="{6058F27F-9C68-45A0-A4D6-4CC10CAAC55B}" type="pres">
      <dgm:prSet presAssocID="{FFC61B70-5D8B-4763-926C-11CD540D1390}" presName="sibTrans" presStyleLbl="sibTrans2D1" presStyleIdx="0" presStyleCnt="0"/>
      <dgm:spPr/>
    </dgm:pt>
    <dgm:pt modelId="{26C39516-DD5E-44CF-BC58-6B123F1932B3}" type="pres">
      <dgm:prSet presAssocID="{DDFF5D19-6743-4111-B8AE-70C1B3D915B1}" presName="compNode" presStyleCnt="0"/>
      <dgm:spPr/>
    </dgm:pt>
    <dgm:pt modelId="{C40526F0-1530-4244-B871-03A1177B7918}" type="pres">
      <dgm:prSet presAssocID="{DDFF5D19-6743-4111-B8AE-70C1B3D915B1}" presName="iconBgRect" presStyleLbl="bgShp" presStyleIdx="1" presStyleCnt="8"/>
      <dgm:spPr/>
    </dgm:pt>
    <dgm:pt modelId="{60D53B73-1FDD-4BCA-8EC1-3BB922E101A2}" type="pres">
      <dgm:prSet presAssocID="{DDFF5D19-6743-4111-B8AE-70C1B3D915B1}"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BA36A841-1720-4D54-8B8F-587E6F470BF5}" type="pres">
      <dgm:prSet presAssocID="{DDFF5D19-6743-4111-B8AE-70C1B3D915B1}" presName="spaceRect" presStyleCnt="0"/>
      <dgm:spPr/>
    </dgm:pt>
    <dgm:pt modelId="{CFB1C46E-31EC-4C57-8985-0B4E6E56241C}" type="pres">
      <dgm:prSet presAssocID="{DDFF5D19-6743-4111-B8AE-70C1B3D915B1}" presName="textRect" presStyleLbl="revTx" presStyleIdx="1" presStyleCnt="8">
        <dgm:presLayoutVars>
          <dgm:chMax val="1"/>
          <dgm:chPref val="1"/>
        </dgm:presLayoutVars>
      </dgm:prSet>
      <dgm:spPr/>
    </dgm:pt>
    <dgm:pt modelId="{A57F8577-5DA3-4F16-B50B-D02EF8D148E7}" type="pres">
      <dgm:prSet presAssocID="{46507FA1-10C3-446A-9C9A-E74F223570F8}" presName="sibTrans" presStyleLbl="sibTrans2D1" presStyleIdx="0" presStyleCnt="0"/>
      <dgm:spPr/>
    </dgm:pt>
    <dgm:pt modelId="{DB3EF7A7-C5FD-48DE-9E49-C3E6A18D65A4}" type="pres">
      <dgm:prSet presAssocID="{53696D89-DFA5-4B6A-ACF7-41CAA4728B8A}" presName="compNode" presStyleCnt="0"/>
      <dgm:spPr/>
    </dgm:pt>
    <dgm:pt modelId="{DBF2370F-379E-4706-BA02-6AB314C32056}" type="pres">
      <dgm:prSet presAssocID="{53696D89-DFA5-4B6A-ACF7-41CAA4728B8A}" presName="iconBgRect" presStyleLbl="bgShp" presStyleIdx="2" presStyleCnt="8"/>
      <dgm:spPr/>
    </dgm:pt>
    <dgm:pt modelId="{62BFE4A6-2CCF-4906-88C9-6997F76B99B8}" type="pres">
      <dgm:prSet presAssocID="{53696D89-DFA5-4B6A-ACF7-41CAA4728B8A}"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
        </a:ext>
      </dgm:extLst>
    </dgm:pt>
    <dgm:pt modelId="{20B8469F-E648-4294-BF2C-9958FDFE817D}" type="pres">
      <dgm:prSet presAssocID="{53696D89-DFA5-4B6A-ACF7-41CAA4728B8A}" presName="spaceRect" presStyleCnt="0"/>
      <dgm:spPr/>
    </dgm:pt>
    <dgm:pt modelId="{34C7D3F1-305A-40FF-B6EE-55C90A75605D}" type="pres">
      <dgm:prSet presAssocID="{53696D89-DFA5-4B6A-ACF7-41CAA4728B8A}" presName="textRect" presStyleLbl="revTx" presStyleIdx="2" presStyleCnt="8">
        <dgm:presLayoutVars>
          <dgm:chMax val="1"/>
          <dgm:chPref val="1"/>
        </dgm:presLayoutVars>
      </dgm:prSet>
      <dgm:spPr/>
    </dgm:pt>
    <dgm:pt modelId="{5CDA63C3-6A9C-4864-88E2-B8CC836A3611}" type="pres">
      <dgm:prSet presAssocID="{6290661F-1EAB-427A-9B59-6A581150C5CF}" presName="sibTrans" presStyleLbl="sibTrans2D1" presStyleIdx="0" presStyleCnt="0"/>
      <dgm:spPr/>
    </dgm:pt>
    <dgm:pt modelId="{8625CBF3-2AA5-4750-96EE-1EA256DF795C}" type="pres">
      <dgm:prSet presAssocID="{69EF9658-9C6F-42AE-A90E-03715DAE3A4B}" presName="compNode" presStyleCnt="0"/>
      <dgm:spPr/>
    </dgm:pt>
    <dgm:pt modelId="{208D117D-31B3-4699-9279-AB6F5718691D}" type="pres">
      <dgm:prSet presAssocID="{69EF9658-9C6F-42AE-A90E-03715DAE3A4B}" presName="iconBgRect" presStyleLbl="bgShp" presStyleIdx="3" presStyleCnt="8"/>
      <dgm:spPr/>
    </dgm:pt>
    <dgm:pt modelId="{AD0FA258-F811-4FD1-A0F9-E25539628B2B}" type="pres">
      <dgm:prSet presAssocID="{69EF9658-9C6F-42AE-A90E-03715DAE3A4B}"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ngrenages"/>
        </a:ext>
      </dgm:extLst>
    </dgm:pt>
    <dgm:pt modelId="{FFE89ABA-0241-4706-842D-241B118E9D8F}" type="pres">
      <dgm:prSet presAssocID="{69EF9658-9C6F-42AE-A90E-03715DAE3A4B}" presName="spaceRect" presStyleCnt="0"/>
      <dgm:spPr/>
    </dgm:pt>
    <dgm:pt modelId="{5E6ED7C2-4511-4685-9599-675E939CA734}" type="pres">
      <dgm:prSet presAssocID="{69EF9658-9C6F-42AE-A90E-03715DAE3A4B}" presName="textRect" presStyleLbl="revTx" presStyleIdx="3" presStyleCnt="8">
        <dgm:presLayoutVars>
          <dgm:chMax val="1"/>
          <dgm:chPref val="1"/>
        </dgm:presLayoutVars>
      </dgm:prSet>
      <dgm:spPr/>
    </dgm:pt>
    <dgm:pt modelId="{E9CD3270-907A-4893-92BD-4004FA390A02}" type="pres">
      <dgm:prSet presAssocID="{0FBBF4AE-748D-43C8-AE98-B323ABE68694}" presName="sibTrans" presStyleLbl="sibTrans2D1" presStyleIdx="0" presStyleCnt="0"/>
      <dgm:spPr/>
    </dgm:pt>
    <dgm:pt modelId="{617B4A0A-8DA3-4DB2-8B38-48C99D6A3B54}" type="pres">
      <dgm:prSet presAssocID="{27D5C843-7200-413F-8671-7E0C20B8695D}" presName="compNode" presStyleCnt="0"/>
      <dgm:spPr/>
    </dgm:pt>
    <dgm:pt modelId="{FDF1A544-9921-493B-8D6A-A33FD84F3F98}" type="pres">
      <dgm:prSet presAssocID="{27D5C843-7200-413F-8671-7E0C20B8695D}" presName="iconBgRect" presStyleLbl="bgShp" presStyleIdx="4" presStyleCnt="8"/>
      <dgm:spPr/>
    </dgm:pt>
    <dgm:pt modelId="{459ECB10-45F3-4CFE-AFCA-EB02C54396C4}" type="pres">
      <dgm:prSet presAssocID="{27D5C843-7200-413F-8671-7E0C20B8695D}"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Angry Face with No Fill"/>
        </a:ext>
      </dgm:extLst>
    </dgm:pt>
    <dgm:pt modelId="{66438B9F-116E-4D6B-9A67-55277E6D56A1}" type="pres">
      <dgm:prSet presAssocID="{27D5C843-7200-413F-8671-7E0C20B8695D}" presName="spaceRect" presStyleCnt="0"/>
      <dgm:spPr/>
    </dgm:pt>
    <dgm:pt modelId="{6A072949-2D98-4A09-90D5-683534036776}" type="pres">
      <dgm:prSet presAssocID="{27D5C843-7200-413F-8671-7E0C20B8695D}" presName="textRect" presStyleLbl="revTx" presStyleIdx="4" presStyleCnt="8">
        <dgm:presLayoutVars>
          <dgm:chMax val="1"/>
          <dgm:chPref val="1"/>
        </dgm:presLayoutVars>
      </dgm:prSet>
      <dgm:spPr/>
    </dgm:pt>
    <dgm:pt modelId="{36E43AD6-E87C-4CDA-ADDE-415A605EB475}" type="pres">
      <dgm:prSet presAssocID="{C84D7631-0838-4D2B-AE7C-6981169EEC76}" presName="sibTrans" presStyleLbl="sibTrans2D1" presStyleIdx="0" presStyleCnt="0"/>
      <dgm:spPr/>
    </dgm:pt>
    <dgm:pt modelId="{991FAA73-8CA4-45BB-AC71-644417963C1A}" type="pres">
      <dgm:prSet presAssocID="{DFED0F06-891E-4146-BEC5-B5A7309610D1}" presName="compNode" presStyleCnt="0"/>
      <dgm:spPr/>
    </dgm:pt>
    <dgm:pt modelId="{9411252C-460C-4A30-A291-A703C3BDEB4A}" type="pres">
      <dgm:prSet presAssocID="{DFED0F06-891E-4146-BEC5-B5A7309610D1}" presName="iconBgRect" presStyleLbl="bgShp" presStyleIdx="5" presStyleCnt="8"/>
      <dgm:spPr/>
    </dgm:pt>
    <dgm:pt modelId="{E4C7BE8B-2918-4E8B-A233-A1D19D7FD814}" type="pres">
      <dgm:prSet presAssocID="{DFED0F06-891E-4146-BEC5-B5A7309610D1}"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Déconnecté"/>
        </a:ext>
      </dgm:extLst>
    </dgm:pt>
    <dgm:pt modelId="{D98DA9C7-F5B7-4707-855D-C0BF75BF6A12}" type="pres">
      <dgm:prSet presAssocID="{DFED0F06-891E-4146-BEC5-B5A7309610D1}" presName="spaceRect" presStyleCnt="0"/>
      <dgm:spPr/>
    </dgm:pt>
    <dgm:pt modelId="{A369DB5A-26CA-49FB-A865-69AA34E4D02C}" type="pres">
      <dgm:prSet presAssocID="{DFED0F06-891E-4146-BEC5-B5A7309610D1}" presName="textRect" presStyleLbl="revTx" presStyleIdx="5" presStyleCnt="8">
        <dgm:presLayoutVars>
          <dgm:chMax val="1"/>
          <dgm:chPref val="1"/>
        </dgm:presLayoutVars>
      </dgm:prSet>
      <dgm:spPr/>
    </dgm:pt>
    <dgm:pt modelId="{2C38D364-1447-46B0-9706-6CF9D5989A1D}" type="pres">
      <dgm:prSet presAssocID="{37143D6B-D4C5-44CC-B44B-FB22990C9D69}" presName="sibTrans" presStyleLbl="sibTrans2D1" presStyleIdx="0" presStyleCnt="0"/>
      <dgm:spPr/>
    </dgm:pt>
    <dgm:pt modelId="{691D20B4-9822-4BD6-B700-E0CFE465A846}" type="pres">
      <dgm:prSet presAssocID="{08FEACA5-3E53-4F82-AB6A-2D7884F249AA}" presName="compNode" presStyleCnt="0"/>
      <dgm:spPr/>
    </dgm:pt>
    <dgm:pt modelId="{5EB419CA-216C-4A82-B172-045F87A06BD0}" type="pres">
      <dgm:prSet presAssocID="{08FEACA5-3E53-4F82-AB6A-2D7884F249AA}" presName="iconBgRect" presStyleLbl="bgShp" presStyleIdx="6" presStyleCnt="8"/>
      <dgm:spPr/>
    </dgm:pt>
    <dgm:pt modelId="{C9F3B020-9851-43B7-BD65-47E66B78A5F3}" type="pres">
      <dgm:prSet presAssocID="{08FEACA5-3E53-4F82-AB6A-2D7884F249AA}"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Diploma Roll"/>
        </a:ext>
      </dgm:extLst>
    </dgm:pt>
    <dgm:pt modelId="{03B566CE-A06D-4F9C-928F-BDB86B56FE88}" type="pres">
      <dgm:prSet presAssocID="{08FEACA5-3E53-4F82-AB6A-2D7884F249AA}" presName="spaceRect" presStyleCnt="0"/>
      <dgm:spPr/>
    </dgm:pt>
    <dgm:pt modelId="{2AC8F1DB-EB94-4B67-AAC7-F74B6B602E93}" type="pres">
      <dgm:prSet presAssocID="{08FEACA5-3E53-4F82-AB6A-2D7884F249AA}" presName="textRect" presStyleLbl="revTx" presStyleIdx="6" presStyleCnt="8">
        <dgm:presLayoutVars>
          <dgm:chMax val="1"/>
          <dgm:chPref val="1"/>
        </dgm:presLayoutVars>
      </dgm:prSet>
      <dgm:spPr/>
    </dgm:pt>
    <dgm:pt modelId="{44451D67-B576-4669-804F-74A1CD936DB0}" type="pres">
      <dgm:prSet presAssocID="{EA46E8EE-AF85-4809-BE57-36474CC47C08}" presName="sibTrans" presStyleLbl="sibTrans2D1" presStyleIdx="0" presStyleCnt="0"/>
      <dgm:spPr/>
    </dgm:pt>
    <dgm:pt modelId="{56124F0A-A5D8-4BEE-9427-547922ABE295}" type="pres">
      <dgm:prSet presAssocID="{0A602234-26C5-47C1-96C1-0F80B8DA303C}" presName="compNode" presStyleCnt="0"/>
      <dgm:spPr/>
    </dgm:pt>
    <dgm:pt modelId="{C4C5CEF8-B94B-4E74-9467-8E3114588FD9}" type="pres">
      <dgm:prSet presAssocID="{0A602234-26C5-47C1-96C1-0F80B8DA303C}" presName="iconBgRect" presStyleLbl="bgShp" presStyleIdx="7" presStyleCnt="8"/>
      <dgm:spPr/>
    </dgm:pt>
    <dgm:pt modelId="{3B478ADC-63C5-425E-A362-95D54BC33499}" type="pres">
      <dgm:prSet presAssocID="{0A602234-26C5-47C1-96C1-0F80B8DA303C}"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Foudre"/>
        </a:ext>
      </dgm:extLst>
    </dgm:pt>
    <dgm:pt modelId="{7749AFA9-0BFA-4CF8-9181-8C8FDF32FC26}" type="pres">
      <dgm:prSet presAssocID="{0A602234-26C5-47C1-96C1-0F80B8DA303C}" presName="spaceRect" presStyleCnt="0"/>
      <dgm:spPr/>
    </dgm:pt>
    <dgm:pt modelId="{34302852-8D7B-4F2B-B920-1B701DC9E702}" type="pres">
      <dgm:prSet presAssocID="{0A602234-26C5-47C1-96C1-0F80B8DA303C}" presName="textRect" presStyleLbl="revTx" presStyleIdx="7" presStyleCnt="8">
        <dgm:presLayoutVars>
          <dgm:chMax val="1"/>
          <dgm:chPref val="1"/>
        </dgm:presLayoutVars>
      </dgm:prSet>
      <dgm:spPr/>
    </dgm:pt>
  </dgm:ptLst>
  <dgm:cxnLst>
    <dgm:cxn modelId="{540EDD03-BFF6-497E-ABDA-90EF349190E7}" srcId="{2A0F18ED-9AB6-435F-BE3D-4A4014884BD7}" destId="{53696D89-DFA5-4B6A-ACF7-41CAA4728B8A}" srcOrd="2" destOrd="0" parTransId="{449E3319-1BEA-4559-8213-8FCD8B00CFEE}" sibTransId="{6290661F-1EAB-427A-9B59-6A581150C5CF}"/>
    <dgm:cxn modelId="{5A4A3505-BED4-4313-BCA4-6249553372F6}" type="presOf" srcId="{DFED0F06-891E-4146-BEC5-B5A7309610D1}" destId="{A369DB5A-26CA-49FB-A865-69AA34E4D02C}" srcOrd="0" destOrd="0" presId="urn:microsoft.com/office/officeart/2018/2/layout/IconCircleList"/>
    <dgm:cxn modelId="{DAA33C10-3110-414F-92E3-557B0B288B9A}" type="presOf" srcId="{37143D6B-D4C5-44CC-B44B-FB22990C9D69}" destId="{2C38D364-1447-46B0-9706-6CF9D5989A1D}" srcOrd="0" destOrd="0" presId="urn:microsoft.com/office/officeart/2018/2/layout/IconCircleList"/>
    <dgm:cxn modelId="{CAF89C62-A537-4E38-8DF6-01220CF7B4D1}" srcId="{2A0F18ED-9AB6-435F-BE3D-4A4014884BD7}" destId="{08FEACA5-3E53-4F82-AB6A-2D7884F249AA}" srcOrd="6" destOrd="0" parTransId="{A305E738-3692-466F-950A-836B6423A977}" sibTransId="{EA46E8EE-AF85-4809-BE57-36474CC47C08}"/>
    <dgm:cxn modelId="{1A409E47-BFC2-40A7-B8AA-7AA58A9AD010}" type="presOf" srcId="{0A602234-26C5-47C1-96C1-0F80B8DA303C}" destId="{34302852-8D7B-4F2B-B920-1B701DC9E702}" srcOrd="0" destOrd="0" presId="urn:microsoft.com/office/officeart/2018/2/layout/IconCircleList"/>
    <dgm:cxn modelId="{4CC80657-CE36-461E-AFC0-26C4CECB1180}" srcId="{2A0F18ED-9AB6-435F-BE3D-4A4014884BD7}" destId="{BDB4721E-67F5-4129-8FCF-1F82CAD1A868}" srcOrd="0" destOrd="0" parTransId="{0A5850BA-B4BA-4F13-A901-8D50014EE056}" sibTransId="{FFC61B70-5D8B-4763-926C-11CD540D1390}"/>
    <dgm:cxn modelId="{D49E1E58-DD23-4019-9E15-0BA47665E91F}" srcId="{2A0F18ED-9AB6-435F-BE3D-4A4014884BD7}" destId="{DDFF5D19-6743-4111-B8AE-70C1B3D915B1}" srcOrd="1" destOrd="0" parTransId="{85516F17-D348-4900-8C4D-815CF3362592}" sibTransId="{46507FA1-10C3-446A-9C9A-E74F223570F8}"/>
    <dgm:cxn modelId="{3EC0D458-048F-42AF-BA95-19B6B93FBE25}" type="presOf" srcId="{46507FA1-10C3-446A-9C9A-E74F223570F8}" destId="{A57F8577-5DA3-4F16-B50B-D02EF8D148E7}" srcOrd="0" destOrd="0" presId="urn:microsoft.com/office/officeart/2018/2/layout/IconCircleList"/>
    <dgm:cxn modelId="{4E4B9294-9AC8-4F5B-9CE3-88CFAEDE4A1F}" type="presOf" srcId="{0FBBF4AE-748D-43C8-AE98-B323ABE68694}" destId="{E9CD3270-907A-4893-92BD-4004FA390A02}" srcOrd="0" destOrd="0" presId="urn:microsoft.com/office/officeart/2018/2/layout/IconCircleList"/>
    <dgm:cxn modelId="{774D8097-87FD-4556-B84D-2258F97586CA}" type="presOf" srcId="{6290661F-1EAB-427A-9B59-6A581150C5CF}" destId="{5CDA63C3-6A9C-4864-88E2-B8CC836A3611}" srcOrd="0" destOrd="0" presId="urn:microsoft.com/office/officeart/2018/2/layout/IconCircleList"/>
    <dgm:cxn modelId="{1503C997-FF5B-4D2E-B022-D5C6DBBBC80F}" srcId="{2A0F18ED-9AB6-435F-BE3D-4A4014884BD7}" destId="{69EF9658-9C6F-42AE-A90E-03715DAE3A4B}" srcOrd="3" destOrd="0" parTransId="{2D417199-25B8-42FE-8257-99103FEA5651}" sibTransId="{0FBBF4AE-748D-43C8-AE98-B323ABE68694}"/>
    <dgm:cxn modelId="{76DA609F-2D0D-41F6-A8FD-C2620DC05100}" type="presOf" srcId="{FFC61B70-5D8B-4763-926C-11CD540D1390}" destId="{6058F27F-9C68-45A0-A4D6-4CC10CAAC55B}" srcOrd="0" destOrd="0" presId="urn:microsoft.com/office/officeart/2018/2/layout/IconCircleList"/>
    <dgm:cxn modelId="{C876A1A7-3DD8-4AA4-A5B2-43FC8CC9C85F}" type="presOf" srcId="{53696D89-DFA5-4B6A-ACF7-41CAA4728B8A}" destId="{34C7D3F1-305A-40FF-B6EE-55C90A75605D}" srcOrd="0" destOrd="0" presId="urn:microsoft.com/office/officeart/2018/2/layout/IconCircleList"/>
    <dgm:cxn modelId="{599CF3A7-A6A0-4285-9939-7586C51D6DEB}" type="presOf" srcId="{DDFF5D19-6743-4111-B8AE-70C1B3D915B1}" destId="{CFB1C46E-31EC-4C57-8985-0B4E6E56241C}" srcOrd="0" destOrd="0" presId="urn:microsoft.com/office/officeart/2018/2/layout/IconCircleList"/>
    <dgm:cxn modelId="{9DC123A9-C8AC-4432-8937-84FE50D03916}" srcId="{2A0F18ED-9AB6-435F-BE3D-4A4014884BD7}" destId="{27D5C843-7200-413F-8671-7E0C20B8695D}" srcOrd="4" destOrd="0" parTransId="{EC2D1CBF-6EDF-4C8C-BD96-588526ECAA41}" sibTransId="{C84D7631-0838-4D2B-AE7C-6981169EEC76}"/>
    <dgm:cxn modelId="{CF1714AB-6C4F-42F3-A943-190560E65BAF}" srcId="{2A0F18ED-9AB6-435F-BE3D-4A4014884BD7}" destId="{0A602234-26C5-47C1-96C1-0F80B8DA303C}" srcOrd="7" destOrd="0" parTransId="{B9EA5169-F3E0-4B35-B6B5-970BBA0E2F7C}" sibTransId="{6A670FCB-9BF3-4DE6-A519-29C7AA39F1E5}"/>
    <dgm:cxn modelId="{69C668B5-2828-4538-BF3D-397C825518F0}" type="presOf" srcId="{BDB4721E-67F5-4129-8FCF-1F82CAD1A868}" destId="{7F2C7E23-DEBF-4E28-903C-F1E73C0C7AF7}" srcOrd="0" destOrd="0" presId="urn:microsoft.com/office/officeart/2018/2/layout/IconCircleList"/>
    <dgm:cxn modelId="{CBDCA5BF-5CC9-4307-9558-1EA7568FAA8D}" type="presOf" srcId="{69EF9658-9C6F-42AE-A90E-03715DAE3A4B}" destId="{5E6ED7C2-4511-4685-9599-675E939CA734}" srcOrd="0" destOrd="0" presId="urn:microsoft.com/office/officeart/2018/2/layout/IconCircleList"/>
    <dgm:cxn modelId="{FDD77DE9-1F70-4E29-83E5-D1A716DDC98F}" type="presOf" srcId="{08FEACA5-3E53-4F82-AB6A-2D7884F249AA}" destId="{2AC8F1DB-EB94-4B67-AAC7-F74B6B602E93}" srcOrd="0" destOrd="0" presId="urn:microsoft.com/office/officeart/2018/2/layout/IconCircleList"/>
    <dgm:cxn modelId="{8044D0EA-7704-419C-A036-6555310650B1}" type="presOf" srcId="{27D5C843-7200-413F-8671-7E0C20B8695D}" destId="{6A072949-2D98-4A09-90D5-683534036776}" srcOrd="0" destOrd="0" presId="urn:microsoft.com/office/officeart/2018/2/layout/IconCircleList"/>
    <dgm:cxn modelId="{980201ED-6A90-47EF-ADD6-458F9C15DD66}" srcId="{2A0F18ED-9AB6-435F-BE3D-4A4014884BD7}" destId="{DFED0F06-891E-4146-BEC5-B5A7309610D1}" srcOrd="5" destOrd="0" parTransId="{307B943B-8DEA-4C33-843E-235031D4EAEF}" sibTransId="{37143D6B-D4C5-44CC-B44B-FB22990C9D69}"/>
    <dgm:cxn modelId="{34CCC1ED-D57B-4233-80D8-81E679C2C2ED}" type="presOf" srcId="{C84D7631-0838-4D2B-AE7C-6981169EEC76}" destId="{36E43AD6-E87C-4CDA-ADDE-415A605EB475}" srcOrd="0" destOrd="0" presId="urn:microsoft.com/office/officeart/2018/2/layout/IconCircleList"/>
    <dgm:cxn modelId="{5B3211F1-AAF8-4267-BE54-BE8A323F2058}" type="presOf" srcId="{EA46E8EE-AF85-4809-BE57-36474CC47C08}" destId="{44451D67-B576-4669-804F-74A1CD936DB0}" srcOrd="0" destOrd="0" presId="urn:microsoft.com/office/officeart/2018/2/layout/IconCircleList"/>
    <dgm:cxn modelId="{901502FB-6243-4D2B-872D-8F6AE7153786}" type="presOf" srcId="{2A0F18ED-9AB6-435F-BE3D-4A4014884BD7}" destId="{4BCF8888-1AA3-4165-97CA-E15E032E935C}" srcOrd="0" destOrd="0" presId="urn:microsoft.com/office/officeart/2018/2/layout/IconCircleList"/>
    <dgm:cxn modelId="{1A766938-F127-42BE-B3C8-A0BC72DF8076}" type="presParOf" srcId="{4BCF8888-1AA3-4165-97CA-E15E032E935C}" destId="{EC084215-040D-475E-B276-9A11A98C06A6}" srcOrd="0" destOrd="0" presId="urn:microsoft.com/office/officeart/2018/2/layout/IconCircleList"/>
    <dgm:cxn modelId="{7BFA3559-4D05-43FF-AA64-2A15E099E8D8}" type="presParOf" srcId="{EC084215-040D-475E-B276-9A11A98C06A6}" destId="{8715C09C-266D-4921-9987-82C2DE3AE50E}" srcOrd="0" destOrd="0" presId="urn:microsoft.com/office/officeart/2018/2/layout/IconCircleList"/>
    <dgm:cxn modelId="{3ECB245D-CC3E-4C9B-A48B-8C7E1B768247}" type="presParOf" srcId="{8715C09C-266D-4921-9987-82C2DE3AE50E}" destId="{14497F5F-50FD-43A0-AABF-7BCCAA0BA036}" srcOrd="0" destOrd="0" presId="urn:microsoft.com/office/officeart/2018/2/layout/IconCircleList"/>
    <dgm:cxn modelId="{9CA44D8B-2BE0-4EFA-923D-7592BFBB7266}" type="presParOf" srcId="{8715C09C-266D-4921-9987-82C2DE3AE50E}" destId="{CC1B1171-7570-4DBD-9B95-6AF4599F517A}" srcOrd="1" destOrd="0" presId="urn:microsoft.com/office/officeart/2018/2/layout/IconCircleList"/>
    <dgm:cxn modelId="{414AA069-9DE2-4C6F-ABB3-93FD493DC875}" type="presParOf" srcId="{8715C09C-266D-4921-9987-82C2DE3AE50E}" destId="{71FCD3CB-4C4D-4BC9-8330-D975EF540245}" srcOrd="2" destOrd="0" presId="urn:microsoft.com/office/officeart/2018/2/layout/IconCircleList"/>
    <dgm:cxn modelId="{3ADA9E78-C443-466B-94FD-2559B9F73D9F}" type="presParOf" srcId="{8715C09C-266D-4921-9987-82C2DE3AE50E}" destId="{7F2C7E23-DEBF-4E28-903C-F1E73C0C7AF7}" srcOrd="3" destOrd="0" presId="urn:microsoft.com/office/officeart/2018/2/layout/IconCircleList"/>
    <dgm:cxn modelId="{CBC3B3F9-F931-4C08-92B3-214D1E98B7C1}" type="presParOf" srcId="{EC084215-040D-475E-B276-9A11A98C06A6}" destId="{6058F27F-9C68-45A0-A4D6-4CC10CAAC55B}" srcOrd="1" destOrd="0" presId="urn:microsoft.com/office/officeart/2018/2/layout/IconCircleList"/>
    <dgm:cxn modelId="{6245291C-AAD8-4658-B112-6774A5E4F5FB}" type="presParOf" srcId="{EC084215-040D-475E-B276-9A11A98C06A6}" destId="{26C39516-DD5E-44CF-BC58-6B123F1932B3}" srcOrd="2" destOrd="0" presId="urn:microsoft.com/office/officeart/2018/2/layout/IconCircleList"/>
    <dgm:cxn modelId="{BFFF4EF2-43C5-41F2-95B0-741B9CE06A55}" type="presParOf" srcId="{26C39516-DD5E-44CF-BC58-6B123F1932B3}" destId="{C40526F0-1530-4244-B871-03A1177B7918}" srcOrd="0" destOrd="0" presId="urn:microsoft.com/office/officeart/2018/2/layout/IconCircleList"/>
    <dgm:cxn modelId="{F4902DD2-95E0-4E3F-AAF6-79CF50C9AE98}" type="presParOf" srcId="{26C39516-DD5E-44CF-BC58-6B123F1932B3}" destId="{60D53B73-1FDD-4BCA-8EC1-3BB922E101A2}" srcOrd="1" destOrd="0" presId="urn:microsoft.com/office/officeart/2018/2/layout/IconCircleList"/>
    <dgm:cxn modelId="{F84FC606-2EC0-42C8-A66B-ED25107AE811}" type="presParOf" srcId="{26C39516-DD5E-44CF-BC58-6B123F1932B3}" destId="{BA36A841-1720-4D54-8B8F-587E6F470BF5}" srcOrd="2" destOrd="0" presId="urn:microsoft.com/office/officeart/2018/2/layout/IconCircleList"/>
    <dgm:cxn modelId="{3EA04900-DD14-4C5E-AD00-2BCD5B1B5518}" type="presParOf" srcId="{26C39516-DD5E-44CF-BC58-6B123F1932B3}" destId="{CFB1C46E-31EC-4C57-8985-0B4E6E56241C}" srcOrd="3" destOrd="0" presId="urn:microsoft.com/office/officeart/2018/2/layout/IconCircleList"/>
    <dgm:cxn modelId="{030ED394-4599-493A-BDF6-273195DA7976}" type="presParOf" srcId="{EC084215-040D-475E-B276-9A11A98C06A6}" destId="{A57F8577-5DA3-4F16-B50B-D02EF8D148E7}" srcOrd="3" destOrd="0" presId="urn:microsoft.com/office/officeart/2018/2/layout/IconCircleList"/>
    <dgm:cxn modelId="{435EA7FD-D23E-4133-AFBD-9FF2907B5760}" type="presParOf" srcId="{EC084215-040D-475E-B276-9A11A98C06A6}" destId="{DB3EF7A7-C5FD-48DE-9E49-C3E6A18D65A4}" srcOrd="4" destOrd="0" presId="urn:microsoft.com/office/officeart/2018/2/layout/IconCircleList"/>
    <dgm:cxn modelId="{2E73D840-9634-457B-ADE1-6DCAF099D1C1}" type="presParOf" srcId="{DB3EF7A7-C5FD-48DE-9E49-C3E6A18D65A4}" destId="{DBF2370F-379E-4706-BA02-6AB314C32056}" srcOrd="0" destOrd="0" presId="urn:microsoft.com/office/officeart/2018/2/layout/IconCircleList"/>
    <dgm:cxn modelId="{04CAE1AD-23D6-400B-B1F0-C3FBE95F4F0F}" type="presParOf" srcId="{DB3EF7A7-C5FD-48DE-9E49-C3E6A18D65A4}" destId="{62BFE4A6-2CCF-4906-88C9-6997F76B99B8}" srcOrd="1" destOrd="0" presId="urn:microsoft.com/office/officeart/2018/2/layout/IconCircleList"/>
    <dgm:cxn modelId="{B6F12929-6867-42A0-B602-3D60D6515945}" type="presParOf" srcId="{DB3EF7A7-C5FD-48DE-9E49-C3E6A18D65A4}" destId="{20B8469F-E648-4294-BF2C-9958FDFE817D}" srcOrd="2" destOrd="0" presId="urn:microsoft.com/office/officeart/2018/2/layout/IconCircleList"/>
    <dgm:cxn modelId="{15243B37-4126-4DED-8741-C8D11C498139}" type="presParOf" srcId="{DB3EF7A7-C5FD-48DE-9E49-C3E6A18D65A4}" destId="{34C7D3F1-305A-40FF-B6EE-55C90A75605D}" srcOrd="3" destOrd="0" presId="urn:microsoft.com/office/officeart/2018/2/layout/IconCircleList"/>
    <dgm:cxn modelId="{5ECE4205-32E8-4CB0-B9FD-7A13B52B5D91}" type="presParOf" srcId="{EC084215-040D-475E-B276-9A11A98C06A6}" destId="{5CDA63C3-6A9C-4864-88E2-B8CC836A3611}" srcOrd="5" destOrd="0" presId="urn:microsoft.com/office/officeart/2018/2/layout/IconCircleList"/>
    <dgm:cxn modelId="{C6F31426-99F1-4C91-B990-562FACDA63CB}" type="presParOf" srcId="{EC084215-040D-475E-B276-9A11A98C06A6}" destId="{8625CBF3-2AA5-4750-96EE-1EA256DF795C}" srcOrd="6" destOrd="0" presId="urn:microsoft.com/office/officeart/2018/2/layout/IconCircleList"/>
    <dgm:cxn modelId="{40EA95EE-FE11-4D37-A92F-4964EC6F9C5D}" type="presParOf" srcId="{8625CBF3-2AA5-4750-96EE-1EA256DF795C}" destId="{208D117D-31B3-4699-9279-AB6F5718691D}" srcOrd="0" destOrd="0" presId="urn:microsoft.com/office/officeart/2018/2/layout/IconCircleList"/>
    <dgm:cxn modelId="{25B80E63-DECD-4096-BC83-405CCF59D12E}" type="presParOf" srcId="{8625CBF3-2AA5-4750-96EE-1EA256DF795C}" destId="{AD0FA258-F811-4FD1-A0F9-E25539628B2B}" srcOrd="1" destOrd="0" presId="urn:microsoft.com/office/officeart/2018/2/layout/IconCircleList"/>
    <dgm:cxn modelId="{E62BF1AF-030F-479C-A172-1F70D16D8CDD}" type="presParOf" srcId="{8625CBF3-2AA5-4750-96EE-1EA256DF795C}" destId="{FFE89ABA-0241-4706-842D-241B118E9D8F}" srcOrd="2" destOrd="0" presId="urn:microsoft.com/office/officeart/2018/2/layout/IconCircleList"/>
    <dgm:cxn modelId="{520F3BAD-6243-4D90-A982-EA7CFD15F88A}" type="presParOf" srcId="{8625CBF3-2AA5-4750-96EE-1EA256DF795C}" destId="{5E6ED7C2-4511-4685-9599-675E939CA734}" srcOrd="3" destOrd="0" presId="urn:microsoft.com/office/officeart/2018/2/layout/IconCircleList"/>
    <dgm:cxn modelId="{914565A6-3727-4057-9398-9475AE024CD1}" type="presParOf" srcId="{EC084215-040D-475E-B276-9A11A98C06A6}" destId="{E9CD3270-907A-4893-92BD-4004FA390A02}" srcOrd="7" destOrd="0" presId="urn:microsoft.com/office/officeart/2018/2/layout/IconCircleList"/>
    <dgm:cxn modelId="{097BFE12-93A9-4065-9A63-C4B20F5EC981}" type="presParOf" srcId="{EC084215-040D-475E-B276-9A11A98C06A6}" destId="{617B4A0A-8DA3-4DB2-8B38-48C99D6A3B54}" srcOrd="8" destOrd="0" presId="urn:microsoft.com/office/officeart/2018/2/layout/IconCircleList"/>
    <dgm:cxn modelId="{FC3274D8-B5ED-4A3A-9D9E-4E5EDB48BD69}" type="presParOf" srcId="{617B4A0A-8DA3-4DB2-8B38-48C99D6A3B54}" destId="{FDF1A544-9921-493B-8D6A-A33FD84F3F98}" srcOrd="0" destOrd="0" presId="urn:microsoft.com/office/officeart/2018/2/layout/IconCircleList"/>
    <dgm:cxn modelId="{2EDEFC2E-7552-4966-83E0-6972CB1877DC}" type="presParOf" srcId="{617B4A0A-8DA3-4DB2-8B38-48C99D6A3B54}" destId="{459ECB10-45F3-4CFE-AFCA-EB02C54396C4}" srcOrd="1" destOrd="0" presId="urn:microsoft.com/office/officeart/2018/2/layout/IconCircleList"/>
    <dgm:cxn modelId="{D6735661-B26F-4553-B2E8-A9806870E161}" type="presParOf" srcId="{617B4A0A-8DA3-4DB2-8B38-48C99D6A3B54}" destId="{66438B9F-116E-4D6B-9A67-55277E6D56A1}" srcOrd="2" destOrd="0" presId="urn:microsoft.com/office/officeart/2018/2/layout/IconCircleList"/>
    <dgm:cxn modelId="{00D9294E-35AD-4035-86C1-B8801CC91482}" type="presParOf" srcId="{617B4A0A-8DA3-4DB2-8B38-48C99D6A3B54}" destId="{6A072949-2D98-4A09-90D5-683534036776}" srcOrd="3" destOrd="0" presId="urn:microsoft.com/office/officeart/2018/2/layout/IconCircleList"/>
    <dgm:cxn modelId="{AD3A1D79-D720-4477-BD07-4039AA665716}" type="presParOf" srcId="{EC084215-040D-475E-B276-9A11A98C06A6}" destId="{36E43AD6-E87C-4CDA-ADDE-415A605EB475}" srcOrd="9" destOrd="0" presId="urn:microsoft.com/office/officeart/2018/2/layout/IconCircleList"/>
    <dgm:cxn modelId="{962E9601-2F8E-4DFA-B8DE-E22CA80BB65B}" type="presParOf" srcId="{EC084215-040D-475E-B276-9A11A98C06A6}" destId="{991FAA73-8CA4-45BB-AC71-644417963C1A}" srcOrd="10" destOrd="0" presId="urn:microsoft.com/office/officeart/2018/2/layout/IconCircleList"/>
    <dgm:cxn modelId="{5DBCF1DF-4349-4FC1-9617-5FC98B10F834}" type="presParOf" srcId="{991FAA73-8CA4-45BB-AC71-644417963C1A}" destId="{9411252C-460C-4A30-A291-A703C3BDEB4A}" srcOrd="0" destOrd="0" presId="urn:microsoft.com/office/officeart/2018/2/layout/IconCircleList"/>
    <dgm:cxn modelId="{7319DEAE-8686-4821-85D7-441D86C89225}" type="presParOf" srcId="{991FAA73-8CA4-45BB-AC71-644417963C1A}" destId="{E4C7BE8B-2918-4E8B-A233-A1D19D7FD814}" srcOrd="1" destOrd="0" presId="urn:microsoft.com/office/officeart/2018/2/layout/IconCircleList"/>
    <dgm:cxn modelId="{EFCC346D-0A3D-47CB-880A-3969F81BF44C}" type="presParOf" srcId="{991FAA73-8CA4-45BB-AC71-644417963C1A}" destId="{D98DA9C7-F5B7-4707-855D-C0BF75BF6A12}" srcOrd="2" destOrd="0" presId="urn:microsoft.com/office/officeart/2018/2/layout/IconCircleList"/>
    <dgm:cxn modelId="{6A94BAE0-8690-43F1-94A3-8916985E433F}" type="presParOf" srcId="{991FAA73-8CA4-45BB-AC71-644417963C1A}" destId="{A369DB5A-26CA-49FB-A865-69AA34E4D02C}" srcOrd="3" destOrd="0" presId="urn:microsoft.com/office/officeart/2018/2/layout/IconCircleList"/>
    <dgm:cxn modelId="{E5A24489-187D-4A35-AF18-3D7B8C47FD2F}" type="presParOf" srcId="{EC084215-040D-475E-B276-9A11A98C06A6}" destId="{2C38D364-1447-46B0-9706-6CF9D5989A1D}" srcOrd="11" destOrd="0" presId="urn:microsoft.com/office/officeart/2018/2/layout/IconCircleList"/>
    <dgm:cxn modelId="{7F68F9F8-5563-40F4-9DBC-03FC89FE483E}" type="presParOf" srcId="{EC084215-040D-475E-B276-9A11A98C06A6}" destId="{691D20B4-9822-4BD6-B700-E0CFE465A846}" srcOrd="12" destOrd="0" presId="urn:microsoft.com/office/officeart/2018/2/layout/IconCircleList"/>
    <dgm:cxn modelId="{D9A4C833-7EC6-4C24-9699-CBAEAB7DA7DE}" type="presParOf" srcId="{691D20B4-9822-4BD6-B700-E0CFE465A846}" destId="{5EB419CA-216C-4A82-B172-045F87A06BD0}" srcOrd="0" destOrd="0" presId="urn:microsoft.com/office/officeart/2018/2/layout/IconCircleList"/>
    <dgm:cxn modelId="{2BD0F221-0903-48A2-A61E-EEA083DE889B}" type="presParOf" srcId="{691D20B4-9822-4BD6-B700-E0CFE465A846}" destId="{C9F3B020-9851-43B7-BD65-47E66B78A5F3}" srcOrd="1" destOrd="0" presId="urn:microsoft.com/office/officeart/2018/2/layout/IconCircleList"/>
    <dgm:cxn modelId="{A8484AD8-C487-4D44-B9EA-AC45DEAC2B28}" type="presParOf" srcId="{691D20B4-9822-4BD6-B700-E0CFE465A846}" destId="{03B566CE-A06D-4F9C-928F-BDB86B56FE88}" srcOrd="2" destOrd="0" presId="urn:microsoft.com/office/officeart/2018/2/layout/IconCircleList"/>
    <dgm:cxn modelId="{50CE13D9-8B00-4656-916C-3EF362A38B2D}" type="presParOf" srcId="{691D20B4-9822-4BD6-B700-E0CFE465A846}" destId="{2AC8F1DB-EB94-4B67-AAC7-F74B6B602E93}" srcOrd="3" destOrd="0" presId="urn:microsoft.com/office/officeart/2018/2/layout/IconCircleList"/>
    <dgm:cxn modelId="{AFC51485-4F8E-47C7-891A-C0A30FF18383}" type="presParOf" srcId="{EC084215-040D-475E-B276-9A11A98C06A6}" destId="{44451D67-B576-4669-804F-74A1CD936DB0}" srcOrd="13" destOrd="0" presId="urn:microsoft.com/office/officeart/2018/2/layout/IconCircleList"/>
    <dgm:cxn modelId="{65689399-1C73-422D-968F-45C1ED5A9EC3}" type="presParOf" srcId="{EC084215-040D-475E-B276-9A11A98C06A6}" destId="{56124F0A-A5D8-4BEE-9427-547922ABE295}" srcOrd="14" destOrd="0" presId="urn:microsoft.com/office/officeart/2018/2/layout/IconCircleList"/>
    <dgm:cxn modelId="{5F5E3ADA-D20E-4AA7-8B22-E548DDAE471E}" type="presParOf" srcId="{56124F0A-A5D8-4BEE-9427-547922ABE295}" destId="{C4C5CEF8-B94B-4E74-9467-8E3114588FD9}" srcOrd="0" destOrd="0" presId="urn:microsoft.com/office/officeart/2018/2/layout/IconCircleList"/>
    <dgm:cxn modelId="{E3C06765-CA0A-41E8-8B6D-8CF2218251A4}" type="presParOf" srcId="{56124F0A-A5D8-4BEE-9427-547922ABE295}" destId="{3B478ADC-63C5-425E-A362-95D54BC33499}" srcOrd="1" destOrd="0" presId="urn:microsoft.com/office/officeart/2018/2/layout/IconCircleList"/>
    <dgm:cxn modelId="{B7C9A613-F6C1-42EF-BAFC-24C947071B0B}" type="presParOf" srcId="{56124F0A-A5D8-4BEE-9427-547922ABE295}" destId="{7749AFA9-0BFA-4CF8-9181-8C8FDF32FC26}" srcOrd="2" destOrd="0" presId="urn:microsoft.com/office/officeart/2018/2/layout/IconCircleList"/>
    <dgm:cxn modelId="{7CA31334-2922-4C19-9E1B-683A7A4629BF}" type="presParOf" srcId="{56124F0A-A5D8-4BEE-9427-547922ABE295}" destId="{34302852-8D7B-4F2B-B920-1B701DC9E702}"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B3AFAC-468F-4361-9ECA-22DC8BF085BA}"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C9803D33-9CD6-4114-BD08-193BA3D82DBA}">
      <dgm:prSet/>
      <dgm:spPr/>
      <dgm:t>
        <a:bodyPr/>
        <a:lstStyle/>
        <a:p>
          <a:r>
            <a:rPr lang="fr-CA" dirty="0"/>
            <a:t>Partage d’intérêts ou de préoccupations communes avec des personnes semblables.</a:t>
          </a:r>
          <a:endParaRPr lang="en-US" dirty="0"/>
        </a:p>
      </dgm:t>
    </dgm:pt>
    <dgm:pt modelId="{654F279C-470F-4744-8A4D-F36FB38B9FC3}" type="parTrans" cxnId="{4F48FADB-F7DF-420C-9E33-81A2257FCCFE}">
      <dgm:prSet/>
      <dgm:spPr/>
      <dgm:t>
        <a:bodyPr/>
        <a:lstStyle/>
        <a:p>
          <a:endParaRPr lang="en-US"/>
        </a:p>
      </dgm:t>
    </dgm:pt>
    <dgm:pt modelId="{C02AF4B3-20BC-4A2C-8B74-4A6E040FA940}" type="sibTrans" cxnId="{4F48FADB-F7DF-420C-9E33-81A2257FCCFE}">
      <dgm:prSet/>
      <dgm:spPr/>
      <dgm:t>
        <a:bodyPr/>
        <a:lstStyle/>
        <a:p>
          <a:endParaRPr lang="en-US"/>
        </a:p>
      </dgm:t>
    </dgm:pt>
    <dgm:pt modelId="{D67EFDC7-C373-4639-9BB9-0212E2CF484C}">
      <dgm:prSet/>
      <dgm:spPr/>
      <dgm:t>
        <a:bodyPr/>
        <a:lstStyle/>
        <a:p>
          <a:r>
            <a:rPr lang="fr-CA" dirty="0"/>
            <a:t>Satisfaction plus élevée par rapport à l’environnement éducatif.</a:t>
          </a:r>
          <a:endParaRPr lang="en-US" dirty="0"/>
        </a:p>
      </dgm:t>
    </dgm:pt>
    <dgm:pt modelId="{B2F8EAAA-4374-4690-82D5-E8AAB2336BDD}" type="parTrans" cxnId="{8C29EAA1-A117-4981-AB3F-388BA9CFA85A}">
      <dgm:prSet/>
      <dgm:spPr/>
      <dgm:t>
        <a:bodyPr/>
        <a:lstStyle/>
        <a:p>
          <a:endParaRPr lang="en-US"/>
        </a:p>
      </dgm:t>
    </dgm:pt>
    <dgm:pt modelId="{267F2F16-D4E4-47DA-8E44-604AD72E4A98}" type="sibTrans" cxnId="{8C29EAA1-A117-4981-AB3F-388BA9CFA85A}">
      <dgm:prSet/>
      <dgm:spPr/>
      <dgm:t>
        <a:bodyPr/>
        <a:lstStyle/>
        <a:p>
          <a:endParaRPr lang="en-US"/>
        </a:p>
      </dgm:t>
    </dgm:pt>
    <dgm:pt modelId="{01B26C09-9866-46C4-80F0-653637E2B675}">
      <dgm:prSet/>
      <dgm:spPr/>
      <dgm:t>
        <a:bodyPr/>
        <a:lstStyle/>
        <a:p>
          <a:r>
            <a:rPr lang="fr-CA"/>
            <a:t>Caractéristiques des enseignants (stratégies adaptées, modelage, intérêts, créativité, etc.).</a:t>
          </a:r>
          <a:endParaRPr lang="en-US"/>
        </a:p>
      </dgm:t>
    </dgm:pt>
    <dgm:pt modelId="{A33B0810-9B11-4EC5-9512-F48F9692F006}" type="parTrans" cxnId="{D60DD86F-89DD-42C6-9794-AF9A802D68F0}">
      <dgm:prSet/>
      <dgm:spPr/>
      <dgm:t>
        <a:bodyPr/>
        <a:lstStyle/>
        <a:p>
          <a:endParaRPr lang="en-US"/>
        </a:p>
      </dgm:t>
    </dgm:pt>
    <dgm:pt modelId="{EA11560E-DC54-4764-A791-AD51612695A9}" type="sibTrans" cxnId="{D60DD86F-89DD-42C6-9794-AF9A802D68F0}">
      <dgm:prSet/>
      <dgm:spPr/>
      <dgm:t>
        <a:bodyPr/>
        <a:lstStyle/>
        <a:p>
          <a:endParaRPr lang="en-US"/>
        </a:p>
      </dgm:t>
    </dgm:pt>
    <dgm:pt modelId="{57D5375E-81E1-46A4-8D41-D547906808E9}">
      <dgm:prSet/>
      <dgm:spPr/>
      <dgm:t>
        <a:bodyPr/>
        <a:lstStyle/>
        <a:p>
          <a:r>
            <a:rPr lang="fr-CA"/>
            <a:t>Relations avec les enseignants.</a:t>
          </a:r>
          <a:endParaRPr lang="en-US"/>
        </a:p>
      </dgm:t>
    </dgm:pt>
    <dgm:pt modelId="{0D22423A-5807-4F4E-8961-BC37D73E8241}" type="parTrans" cxnId="{755E31CF-88EF-4EA0-8082-674DF2D2F505}">
      <dgm:prSet/>
      <dgm:spPr/>
      <dgm:t>
        <a:bodyPr/>
        <a:lstStyle/>
        <a:p>
          <a:endParaRPr lang="en-US"/>
        </a:p>
      </dgm:t>
    </dgm:pt>
    <dgm:pt modelId="{16142552-20AE-497E-AF99-CBA271E2466F}" type="sibTrans" cxnId="{755E31CF-88EF-4EA0-8082-674DF2D2F505}">
      <dgm:prSet/>
      <dgm:spPr/>
      <dgm:t>
        <a:bodyPr/>
        <a:lstStyle/>
        <a:p>
          <a:endParaRPr lang="en-US"/>
        </a:p>
      </dgm:t>
    </dgm:pt>
    <dgm:pt modelId="{35083F0C-48EB-41A0-BAAA-3110B850254A}">
      <dgm:prSet/>
      <dgm:spPr/>
      <dgm:t>
        <a:bodyPr/>
        <a:lstStyle/>
        <a:p>
          <a:r>
            <a:rPr lang="fr-CA"/>
            <a:t>Stimulations offertes et niveau éducatif.</a:t>
          </a:r>
          <a:endParaRPr lang="en-US"/>
        </a:p>
      </dgm:t>
    </dgm:pt>
    <dgm:pt modelId="{8F33DA01-02C8-4548-A33E-5537D245C206}" type="parTrans" cxnId="{C32C696E-7887-4FF0-A21E-5C8AD03091CF}">
      <dgm:prSet/>
      <dgm:spPr/>
      <dgm:t>
        <a:bodyPr/>
        <a:lstStyle/>
        <a:p>
          <a:endParaRPr lang="en-US"/>
        </a:p>
      </dgm:t>
    </dgm:pt>
    <dgm:pt modelId="{F6CB9170-968F-466D-BB54-74C81C080215}" type="sibTrans" cxnId="{C32C696E-7887-4FF0-A21E-5C8AD03091CF}">
      <dgm:prSet/>
      <dgm:spPr/>
      <dgm:t>
        <a:bodyPr/>
        <a:lstStyle/>
        <a:p>
          <a:endParaRPr lang="en-US"/>
        </a:p>
      </dgm:t>
    </dgm:pt>
    <dgm:pt modelId="{054AF914-49E4-48F2-97D8-B110AA1535DA}">
      <dgm:prSet/>
      <dgm:spPr/>
      <dgm:t>
        <a:bodyPr/>
        <a:lstStyle/>
        <a:p>
          <a:r>
            <a:rPr lang="fr-CA"/>
            <a:t>Réponses aux besoins éducatifs. </a:t>
          </a:r>
          <a:endParaRPr lang="en-US"/>
        </a:p>
      </dgm:t>
    </dgm:pt>
    <dgm:pt modelId="{F816074C-A3DB-4AF6-A64E-4E4887C7ABE9}" type="parTrans" cxnId="{6E650ABE-5CAD-414D-9331-DAD00393AC62}">
      <dgm:prSet/>
      <dgm:spPr/>
      <dgm:t>
        <a:bodyPr/>
        <a:lstStyle/>
        <a:p>
          <a:endParaRPr lang="en-US"/>
        </a:p>
      </dgm:t>
    </dgm:pt>
    <dgm:pt modelId="{2CEF8F6D-3DBF-446F-9076-0796198297BD}" type="sibTrans" cxnId="{6E650ABE-5CAD-414D-9331-DAD00393AC62}">
      <dgm:prSet/>
      <dgm:spPr/>
      <dgm:t>
        <a:bodyPr/>
        <a:lstStyle/>
        <a:p>
          <a:endParaRPr lang="en-US"/>
        </a:p>
      </dgm:t>
    </dgm:pt>
    <dgm:pt modelId="{4AE1C751-F8AC-4EA5-B7E7-0C36DCA55BCB}">
      <dgm:prSet/>
      <dgm:spPr/>
      <dgm:t>
        <a:bodyPr/>
        <a:lstStyle/>
        <a:p>
          <a:r>
            <a:rPr lang="fr-CA" dirty="0"/>
            <a:t>Participer à un programme scolaire particulier</a:t>
          </a:r>
          <a:endParaRPr lang="en-US" dirty="0"/>
        </a:p>
      </dgm:t>
    </dgm:pt>
    <dgm:pt modelId="{5B37237E-51DC-4203-9DD4-C2B3531DB774}" type="parTrans" cxnId="{F1F497D7-A751-4454-BF3D-ED9D74D423AC}">
      <dgm:prSet/>
      <dgm:spPr/>
      <dgm:t>
        <a:bodyPr/>
        <a:lstStyle/>
        <a:p>
          <a:endParaRPr lang="en-US"/>
        </a:p>
      </dgm:t>
    </dgm:pt>
    <dgm:pt modelId="{DE92DF91-186D-4944-BB03-53D4B7490106}" type="sibTrans" cxnId="{F1F497D7-A751-4454-BF3D-ED9D74D423AC}">
      <dgm:prSet/>
      <dgm:spPr/>
      <dgm:t>
        <a:bodyPr/>
        <a:lstStyle/>
        <a:p>
          <a:endParaRPr lang="en-US"/>
        </a:p>
      </dgm:t>
    </dgm:pt>
    <dgm:pt modelId="{7D48760A-CBDB-426B-8A93-A1DD5A37A256}" type="pres">
      <dgm:prSet presAssocID="{3EB3AFAC-468F-4361-9ECA-22DC8BF085BA}" presName="vert0" presStyleCnt="0">
        <dgm:presLayoutVars>
          <dgm:dir/>
          <dgm:animOne val="branch"/>
          <dgm:animLvl val="lvl"/>
        </dgm:presLayoutVars>
      </dgm:prSet>
      <dgm:spPr/>
    </dgm:pt>
    <dgm:pt modelId="{A6CAF98E-E8D5-46EA-9DC3-F97F52CA024B}" type="pres">
      <dgm:prSet presAssocID="{C9803D33-9CD6-4114-BD08-193BA3D82DBA}" presName="thickLine" presStyleLbl="alignNode1" presStyleIdx="0" presStyleCnt="7"/>
      <dgm:spPr/>
    </dgm:pt>
    <dgm:pt modelId="{23CCD214-291D-4084-ABD7-8497303F5877}" type="pres">
      <dgm:prSet presAssocID="{C9803D33-9CD6-4114-BD08-193BA3D82DBA}" presName="horz1" presStyleCnt="0"/>
      <dgm:spPr/>
    </dgm:pt>
    <dgm:pt modelId="{81A46D1F-A76D-434F-A943-C941680683CB}" type="pres">
      <dgm:prSet presAssocID="{C9803D33-9CD6-4114-BD08-193BA3D82DBA}" presName="tx1" presStyleLbl="revTx" presStyleIdx="0" presStyleCnt="7"/>
      <dgm:spPr/>
    </dgm:pt>
    <dgm:pt modelId="{108A36D3-B530-44FD-8A7B-D745BCD401F7}" type="pres">
      <dgm:prSet presAssocID="{C9803D33-9CD6-4114-BD08-193BA3D82DBA}" presName="vert1" presStyleCnt="0"/>
      <dgm:spPr/>
    </dgm:pt>
    <dgm:pt modelId="{5A5B8E6B-1411-42BF-BE07-E694566A886A}" type="pres">
      <dgm:prSet presAssocID="{D67EFDC7-C373-4639-9BB9-0212E2CF484C}" presName="thickLine" presStyleLbl="alignNode1" presStyleIdx="1" presStyleCnt="7"/>
      <dgm:spPr/>
    </dgm:pt>
    <dgm:pt modelId="{CF778D31-BE88-42C0-971B-8EA5F26B9F69}" type="pres">
      <dgm:prSet presAssocID="{D67EFDC7-C373-4639-9BB9-0212E2CF484C}" presName="horz1" presStyleCnt="0"/>
      <dgm:spPr/>
    </dgm:pt>
    <dgm:pt modelId="{32DC2CD3-C4E7-4FE0-A79E-629B5BEE01CD}" type="pres">
      <dgm:prSet presAssocID="{D67EFDC7-C373-4639-9BB9-0212E2CF484C}" presName="tx1" presStyleLbl="revTx" presStyleIdx="1" presStyleCnt="7"/>
      <dgm:spPr/>
    </dgm:pt>
    <dgm:pt modelId="{11755EE9-4C2D-465D-855F-BA1A43270871}" type="pres">
      <dgm:prSet presAssocID="{D67EFDC7-C373-4639-9BB9-0212E2CF484C}" presName="vert1" presStyleCnt="0"/>
      <dgm:spPr/>
    </dgm:pt>
    <dgm:pt modelId="{2EF0B288-AD8A-4266-97EE-FF7661BC2751}" type="pres">
      <dgm:prSet presAssocID="{01B26C09-9866-46C4-80F0-653637E2B675}" presName="thickLine" presStyleLbl="alignNode1" presStyleIdx="2" presStyleCnt="7"/>
      <dgm:spPr/>
    </dgm:pt>
    <dgm:pt modelId="{B0E07420-F1FF-4C75-91E0-7220C22E4EA1}" type="pres">
      <dgm:prSet presAssocID="{01B26C09-9866-46C4-80F0-653637E2B675}" presName="horz1" presStyleCnt="0"/>
      <dgm:spPr/>
    </dgm:pt>
    <dgm:pt modelId="{5F3AC2A9-0E02-4C1B-A6CF-0FE673E58E8C}" type="pres">
      <dgm:prSet presAssocID="{01B26C09-9866-46C4-80F0-653637E2B675}" presName="tx1" presStyleLbl="revTx" presStyleIdx="2" presStyleCnt="7"/>
      <dgm:spPr/>
    </dgm:pt>
    <dgm:pt modelId="{4DA2EAD1-B2EF-4BDD-B307-8C2C257B3552}" type="pres">
      <dgm:prSet presAssocID="{01B26C09-9866-46C4-80F0-653637E2B675}" presName="vert1" presStyleCnt="0"/>
      <dgm:spPr/>
    </dgm:pt>
    <dgm:pt modelId="{1FA67F9E-987D-4F04-84A7-98D44E8F16ED}" type="pres">
      <dgm:prSet presAssocID="{57D5375E-81E1-46A4-8D41-D547906808E9}" presName="thickLine" presStyleLbl="alignNode1" presStyleIdx="3" presStyleCnt="7"/>
      <dgm:spPr/>
    </dgm:pt>
    <dgm:pt modelId="{28682E7A-9AEF-47C9-9A2E-461FA023062D}" type="pres">
      <dgm:prSet presAssocID="{57D5375E-81E1-46A4-8D41-D547906808E9}" presName="horz1" presStyleCnt="0"/>
      <dgm:spPr/>
    </dgm:pt>
    <dgm:pt modelId="{A66C5245-8EE1-4313-8474-644AA94B2568}" type="pres">
      <dgm:prSet presAssocID="{57D5375E-81E1-46A4-8D41-D547906808E9}" presName="tx1" presStyleLbl="revTx" presStyleIdx="3" presStyleCnt="7"/>
      <dgm:spPr/>
    </dgm:pt>
    <dgm:pt modelId="{4E76C03B-46B8-4782-88A5-0A2052CF6F2A}" type="pres">
      <dgm:prSet presAssocID="{57D5375E-81E1-46A4-8D41-D547906808E9}" presName="vert1" presStyleCnt="0"/>
      <dgm:spPr/>
    </dgm:pt>
    <dgm:pt modelId="{4BA03B7D-F001-4822-A31F-18825489D7A7}" type="pres">
      <dgm:prSet presAssocID="{35083F0C-48EB-41A0-BAAA-3110B850254A}" presName="thickLine" presStyleLbl="alignNode1" presStyleIdx="4" presStyleCnt="7"/>
      <dgm:spPr/>
    </dgm:pt>
    <dgm:pt modelId="{1FBB99B4-5BA9-4917-BEB3-BCC786669A57}" type="pres">
      <dgm:prSet presAssocID="{35083F0C-48EB-41A0-BAAA-3110B850254A}" presName="horz1" presStyleCnt="0"/>
      <dgm:spPr/>
    </dgm:pt>
    <dgm:pt modelId="{1C463E23-BCC3-4A0C-804C-C84DA8D6D65C}" type="pres">
      <dgm:prSet presAssocID="{35083F0C-48EB-41A0-BAAA-3110B850254A}" presName="tx1" presStyleLbl="revTx" presStyleIdx="4" presStyleCnt="7"/>
      <dgm:spPr/>
    </dgm:pt>
    <dgm:pt modelId="{ABCA4B46-B04F-458D-A131-2197E930C220}" type="pres">
      <dgm:prSet presAssocID="{35083F0C-48EB-41A0-BAAA-3110B850254A}" presName="vert1" presStyleCnt="0"/>
      <dgm:spPr/>
    </dgm:pt>
    <dgm:pt modelId="{48F3AFE2-0B67-49A0-A44A-0F1C7A277989}" type="pres">
      <dgm:prSet presAssocID="{054AF914-49E4-48F2-97D8-B110AA1535DA}" presName="thickLine" presStyleLbl="alignNode1" presStyleIdx="5" presStyleCnt="7"/>
      <dgm:spPr/>
    </dgm:pt>
    <dgm:pt modelId="{A902773F-ECD0-491C-8FEA-D739733FBE16}" type="pres">
      <dgm:prSet presAssocID="{054AF914-49E4-48F2-97D8-B110AA1535DA}" presName="horz1" presStyleCnt="0"/>
      <dgm:spPr/>
    </dgm:pt>
    <dgm:pt modelId="{A7434D37-20B3-4F19-B62F-68254CD2E946}" type="pres">
      <dgm:prSet presAssocID="{054AF914-49E4-48F2-97D8-B110AA1535DA}" presName="tx1" presStyleLbl="revTx" presStyleIdx="5" presStyleCnt="7"/>
      <dgm:spPr/>
    </dgm:pt>
    <dgm:pt modelId="{52CC349B-C734-4C66-8227-FF94B99A7F66}" type="pres">
      <dgm:prSet presAssocID="{054AF914-49E4-48F2-97D8-B110AA1535DA}" presName="vert1" presStyleCnt="0"/>
      <dgm:spPr/>
    </dgm:pt>
    <dgm:pt modelId="{4B0F103D-0DE6-4D68-8DCD-AA4F6C3193AF}" type="pres">
      <dgm:prSet presAssocID="{4AE1C751-F8AC-4EA5-B7E7-0C36DCA55BCB}" presName="thickLine" presStyleLbl="alignNode1" presStyleIdx="6" presStyleCnt="7"/>
      <dgm:spPr/>
    </dgm:pt>
    <dgm:pt modelId="{4B2DE27D-B789-46D9-BC85-59C7872DC75A}" type="pres">
      <dgm:prSet presAssocID="{4AE1C751-F8AC-4EA5-B7E7-0C36DCA55BCB}" presName="horz1" presStyleCnt="0"/>
      <dgm:spPr/>
    </dgm:pt>
    <dgm:pt modelId="{A4CAFF0D-AE7C-4E4D-ADD2-7F80C373E417}" type="pres">
      <dgm:prSet presAssocID="{4AE1C751-F8AC-4EA5-B7E7-0C36DCA55BCB}" presName="tx1" presStyleLbl="revTx" presStyleIdx="6" presStyleCnt="7"/>
      <dgm:spPr/>
    </dgm:pt>
    <dgm:pt modelId="{1A7B2332-B08A-429F-A282-8CA76E9241AE}" type="pres">
      <dgm:prSet presAssocID="{4AE1C751-F8AC-4EA5-B7E7-0C36DCA55BCB}" presName="vert1" presStyleCnt="0"/>
      <dgm:spPr/>
    </dgm:pt>
  </dgm:ptLst>
  <dgm:cxnLst>
    <dgm:cxn modelId="{349BBA09-0973-45CB-A1D9-891EBA42FBAB}" type="presOf" srcId="{C9803D33-9CD6-4114-BD08-193BA3D82DBA}" destId="{81A46D1F-A76D-434F-A943-C941680683CB}" srcOrd="0" destOrd="0" presId="urn:microsoft.com/office/officeart/2008/layout/LinedList"/>
    <dgm:cxn modelId="{42434F28-E1C5-4A1E-8BF5-4DDFDA542270}" type="presOf" srcId="{35083F0C-48EB-41A0-BAAA-3110B850254A}" destId="{1C463E23-BCC3-4A0C-804C-C84DA8D6D65C}" srcOrd="0" destOrd="0" presId="urn:microsoft.com/office/officeart/2008/layout/LinedList"/>
    <dgm:cxn modelId="{6E0D283E-67E5-4344-B24F-9C3C6A101AC3}" type="presOf" srcId="{57D5375E-81E1-46A4-8D41-D547906808E9}" destId="{A66C5245-8EE1-4313-8474-644AA94B2568}" srcOrd="0" destOrd="0" presId="urn:microsoft.com/office/officeart/2008/layout/LinedList"/>
    <dgm:cxn modelId="{D2C58B61-D324-494F-9B3E-A75EC340D3EB}" type="presOf" srcId="{4AE1C751-F8AC-4EA5-B7E7-0C36DCA55BCB}" destId="{A4CAFF0D-AE7C-4E4D-ADD2-7F80C373E417}" srcOrd="0" destOrd="0" presId="urn:microsoft.com/office/officeart/2008/layout/LinedList"/>
    <dgm:cxn modelId="{C32C696E-7887-4FF0-A21E-5C8AD03091CF}" srcId="{3EB3AFAC-468F-4361-9ECA-22DC8BF085BA}" destId="{35083F0C-48EB-41A0-BAAA-3110B850254A}" srcOrd="4" destOrd="0" parTransId="{8F33DA01-02C8-4548-A33E-5537D245C206}" sibTransId="{F6CB9170-968F-466D-BB54-74C81C080215}"/>
    <dgm:cxn modelId="{D60DD86F-89DD-42C6-9794-AF9A802D68F0}" srcId="{3EB3AFAC-468F-4361-9ECA-22DC8BF085BA}" destId="{01B26C09-9866-46C4-80F0-653637E2B675}" srcOrd="2" destOrd="0" parTransId="{A33B0810-9B11-4EC5-9512-F48F9692F006}" sibTransId="{EA11560E-DC54-4764-A791-AD51612695A9}"/>
    <dgm:cxn modelId="{05391578-F56A-4F24-B845-0CEB9E27EBC9}" type="presOf" srcId="{054AF914-49E4-48F2-97D8-B110AA1535DA}" destId="{A7434D37-20B3-4F19-B62F-68254CD2E946}" srcOrd="0" destOrd="0" presId="urn:microsoft.com/office/officeart/2008/layout/LinedList"/>
    <dgm:cxn modelId="{4DCDC47B-A73D-44A5-8F2A-BFEDF2E7DD6D}" type="presOf" srcId="{01B26C09-9866-46C4-80F0-653637E2B675}" destId="{5F3AC2A9-0E02-4C1B-A6CF-0FE673E58E8C}" srcOrd="0" destOrd="0" presId="urn:microsoft.com/office/officeart/2008/layout/LinedList"/>
    <dgm:cxn modelId="{8C29EAA1-A117-4981-AB3F-388BA9CFA85A}" srcId="{3EB3AFAC-468F-4361-9ECA-22DC8BF085BA}" destId="{D67EFDC7-C373-4639-9BB9-0212E2CF484C}" srcOrd="1" destOrd="0" parTransId="{B2F8EAAA-4374-4690-82D5-E8AAB2336BDD}" sibTransId="{267F2F16-D4E4-47DA-8E44-604AD72E4A98}"/>
    <dgm:cxn modelId="{F7298EB1-1A04-4CF4-A102-06EBCB3C28F3}" type="presOf" srcId="{3EB3AFAC-468F-4361-9ECA-22DC8BF085BA}" destId="{7D48760A-CBDB-426B-8A93-A1DD5A37A256}" srcOrd="0" destOrd="0" presId="urn:microsoft.com/office/officeart/2008/layout/LinedList"/>
    <dgm:cxn modelId="{6E650ABE-5CAD-414D-9331-DAD00393AC62}" srcId="{3EB3AFAC-468F-4361-9ECA-22DC8BF085BA}" destId="{054AF914-49E4-48F2-97D8-B110AA1535DA}" srcOrd="5" destOrd="0" parTransId="{F816074C-A3DB-4AF6-A64E-4E4887C7ABE9}" sibTransId="{2CEF8F6D-3DBF-446F-9076-0796198297BD}"/>
    <dgm:cxn modelId="{E190BDBE-1C18-453B-9BA8-BB4846D591AB}" type="presOf" srcId="{D67EFDC7-C373-4639-9BB9-0212E2CF484C}" destId="{32DC2CD3-C4E7-4FE0-A79E-629B5BEE01CD}" srcOrd="0" destOrd="0" presId="urn:microsoft.com/office/officeart/2008/layout/LinedList"/>
    <dgm:cxn modelId="{755E31CF-88EF-4EA0-8082-674DF2D2F505}" srcId="{3EB3AFAC-468F-4361-9ECA-22DC8BF085BA}" destId="{57D5375E-81E1-46A4-8D41-D547906808E9}" srcOrd="3" destOrd="0" parTransId="{0D22423A-5807-4F4E-8961-BC37D73E8241}" sibTransId="{16142552-20AE-497E-AF99-CBA271E2466F}"/>
    <dgm:cxn modelId="{F1F497D7-A751-4454-BF3D-ED9D74D423AC}" srcId="{3EB3AFAC-468F-4361-9ECA-22DC8BF085BA}" destId="{4AE1C751-F8AC-4EA5-B7E7-0C36DCA55BCB}" srcOrd="6" destOrd="0" parTransId="{5B37237E-51DC-4203-9DD4-C2B3531DB774}" sibTransId="{DE92DF91-186D-4944-BB03-53D4B7490106}"/>
    <dgm:cxn modelId="{4F48FADB-F7DF-420C-9E33-81A2257FCCFE}" srcId="{3EB3AFAC-468F-4361-9ECA-22DC8BF085BA}" destId="{C9803D33-9CD6-4114-BD08-193BA3D82DBA}" srcOrd="0" destOrd="0" parTransId="{654F279C-470F-4744-8A4D-F36FB38B9FC3}" sibTransId="{C02AF4B3-20BC-4A2C-8B74-4A6E040FA940}"/>
    <dgm:cxn modelId="{BFC7DFE3-773F-4BF6-96BC-F8342AF1CC0A}" type="presParOf" srcId="{7D48760A-CBDB-426B-8A93-A1DD5A37A256}" destId="{A6CAF98E-E8D5-46EA-9DC3-F97F52CA024B}" srcOrd="0" destOrd="0" presId="urn:microsoft.com/office/officeart/2008/layout/LinedList"/>
    <dgm:cxn modelId="{6AA71AC7-6A64-42AA-8152-A48144D97B80}" type="presParOf" srcId="{7D48760A-CBDB-426B-8A93-A1DD5A37A256}" destId="{23CCD214-291D-4084-ABD7-8497303F5877}" srcOrd="1" destOrd="0" presId="urn:microsoft.com/office/officeart/2008/layout/LinedList"/>
    <dgm:cxn modelId="{C0F7795A-0EC5-4BB2-90EE-81F7D1E6D3CE}" type="presParOf" srcId="{23CCD214-291D-4084-ABD7-8497303F5877}" destId="{81A46D1F-A76D-434F-A943-C941680683CB}" srcOrd="0" destOrd="0" presId="urn:microsoft.com/office/officeart/2008/layout/LinedList"/>
    <dgm:cxn modelId="{A251D189-3225-4DC7-A094-1A9B22DB8FF7}" type="presParOf" srcId="{23CCD214-291D-4084-ABD7-8497303F5877}" destId="{108A36D3-B530-44FD-8A7B-D745BCD401F7}" srcOrd="1" destOrd="0" presId="urn:microsoft.com/office/officeart/2008/layout/LinedList"/>
    <dgm:cxn modelId="{5974CAC8-46B1-4CA5-938A-5651B057D607}" type="presParOf" srcId="{7D48760A-CBDB-426B-8A93-A1DD5A37A256}" destId="{5A5B8E6B-1411-42BF-BE07-E694566A886A}" srcOrd="2" destOrd="0" presId="urn:microsoft.com/office/officeart/2008/layout/LinedList"/>
    <dgm:cxn modelId="{ABA6BAEA-90A2-44F4-BFF8-72789BACCB43}" type="presParOf" srcId="{7D48760A-CBDB-426B-8A93-A1DD5A37A256}" destId="{CF778D31-BE88-42C0-971B-8EA5F26B9F69}" srcOrd="3" destOrd="0" presId="urn:microsoft.com/office/officeart/2008/layout/LinedList"/>
    <dgm:cxn modelId="{43D1C403-BC7E-4724-8349-3763E0733B26}" type="presParOf" srcId="{CF778D31-BE88-42C0-971B-8EA5F26B9F69}" destId="{32DC2CD3-C4E7-4FE0-A79E-629B5BEE01CD}" srcOrd="0" destOrd="0" presId="urn:microsoft.com/office/officeart/2008/layout/LinedList"/>
    <dgm:cxn modelId="{AD2FFFD1-93E0-43AC-BDEB-DF72BA29CD2A}" type="presParOf" srcId="{CF778D31-BE88-42C0-971B-8EA5F26B9F69}" destId="{11755EE9-4C2D-465D-855F-BA1A43270871}" srcOrd="1" destOrd="0" presId="urn:microsoft.com/office/officeart/2008/layout/LinedList"/>
    <dgm:cxn modelId="{43DE6171-568E-4757-B81A-82148BB837F8}" type="presParOf" srcId="{7D48760A-CBDB-426B-8A93-A1DD5A37A256}" destId="{2EF0B288-AD8A-4266-97EE-FF7661BC2751}" srcOrd="4" destOrd="0" presId="urn:microsoft.com/office/officeart/2008/layout/LinedList"/>
    <dgm:cxn modelId="{B5EC9931-52DD-4C73-9F6D-C629EE02723A}" type="presParOf" srcId="{7D48760A-CBDB-426B-8A93-A1DD5A37A256}" destId="{B0E07420-F1FF-4C75-91E0-7220C22E4EA1}" srcOrd="5" destOrd="0" presId="urn:microsoft.com/office/officeart/2008/layout/LinedList"/>
    <dgm:cxn modelId="{BAD3FA47-195C-4D6A-99DC-7AD8BE4D8B6F}" type="presParOf" srcId="{B0E07420-F1FF-4C75-91E0-7220C22E4EA1}" destId="{5F3AC2A9-0E02-4C1B-A6CF-0FE673E58E8C}" srcOrd="0" destOrd="0" presId="urn:microsoft.com/office/officeart/2008/layout/LinedList"/>
    <dgm:cxn modelId="{B2CAA358-755F-4DE1-8CF7-404F75A884B8}" type="presParOf" srcId="{B0E07420-F1FF-4C75-91E0-7220C22E4EA1}" destId="{4DA2EAD1-B2EF-4BDD-B307-8C2C257B3552}" srcOrd="1" destOrd="0" presId="urn:microsoft.com/office/officeart/2008/layout/LinedList"/>
    <dgm:cxn modelId="{ED2B5839-9E08-42D0-B855-6A24A0355CC6}" type="presParOf" srcId="{7D48760A-CBDB-426B-8A93-A1DD5A37A256}" destId="{1FA67F9E-987D-4F04-84A7-98D44E8F16ED}" srcOrd="6" destOrd="0" presId="urn:microsoft.com/office/officeart/2008/layout/LinedList"/>
    <dgm:cxn modelId="{1F949A05-E648-4E40-806D-A61E76418963}" type="presParOf" srcId="{7D48760A-CBDB-426B-8A93-A1DD5A37A256}" destId="{28682E7A-9AEF-47C9-9A2E-461FA023062D}" srcOrd="7" destOrd="0" presId="urn:microsoft.com/office/officeart/2008/layout/LinedList"/>
    <dgm:cxn modelId="{BB9F2647-30EF-4BAB-A21C-239C6278BE51}" type="presParOf" srcId="{28682E7A-9AEF-47C9-9A2E-461FA023062D}" destId="{A66C5245-8EE1-4313-8474-644AA94B2568}" srcOrd="0" destOrd="0" presId="urn:microsoft.com/office/officeart/2008/layout/LinedList"/>
    <dgm:cxn modelId="{3BC0DDB4-E9EB-42CE-95B0-669A0F17C216}" type="presParOf" srcId="{28682E7A-9AEF-47C9-9A2E-461FA023062D}" destId="{4E76C03B-46B8-4782-88A5-0A2052CF6F2A}" srcOrd="1" destOrd="0" presId="urn:microsoft.com/office/officeart/2008/layout/LinedList"/>
    <dgm:cxn modelId="{83592F22-A4EA-482D-8975-EE0D53375A8E}" type="presParOf" srcId="{7D48760A-CBDB-426B-8A93-A1DD5A37A256}" destId="{4BA03B7D-F001-4822-A31F-18825489D7A7}" srcOrd="8" destOrd="0" presId="urn:microsoft.com/office/officeart/2008/layout/LinedList"/>
    <dgm:cxn modelId="{DF46E533-BA57-4119-91EB-939F537AC087}" type="presParOf" srcId="{7D48760A-CBDB-426B-8A93-A1DD5A37A256}" destId="{1FBB99B4-5BA9-4917-BEB3-BCC786669A57}" srcOrd="9" destOrd="0" presId="urn:microsoft.com/office/officeart/2008/layout/LinedList"/>
    <dgm:cxn modelId="{04368B44-EB09-4A49-9248-8E98B715F33C}" type="presParOf" srcId="{1FBB99B4-5BA9-4917-BEB3-BCC786669A57}" destId="{1C463E23-BCC3-4A0C-804C-C84DA8D6D65C}" srcOrd="0" destOrd="0" presId="urn:microsoft.com/office/officeart/2008/layout/LinedList"/>
    <dgm:cxn modelId="{A838A415-6A81-4182-AE7F-4703325DA9E2}" type="presParOf" srcId="{1FBB99B4-5BA9-4917-BEB3-BCC786669A57}" destId="{ABCA4B46-B04F-458D-A131-2197E930C220}" srcOrd="1" destOrd="0" presId="urn:microsoft.com/office/officeart/2008/layout/LinedList"/>
    <dgm:cxn modelId="{3CABEE72-B535-45AA-B8EB-DA6AEFC90CA6}" type="presParOf" srcId="{7D48760A-CBDB-426B-8A93-A1DD5A37A256}" destId="{48F3AFE2-0B67-49A0-A44A-0F1C7A277989}" srcOrd="10" destOrd="0" presId="urn:microsoft.com/office/officeart/2008/layout/LinedList"/>
    <dgm:cxn modelId="{76FD8B17-8CD9-4213-A283-54FECA99A6DD}" type="presParOf" srcId="{7D48760A-CBDB-426B-8A93-A1DD5A37A256}" destId="{A902773F-ECD0-491C-8FEA-D739733FBE16}" srcOrd="11" destOrd="0" presId="urn:microsoft.com/office/officeart/2008/layout/LinedList"/>
    <dgm:cxn modelId="{E91751E1-A386-40A2-B082-8BD44939A0EA}" type="presParOf" srcId="{A902773F-ECD0-491C-8FEA-D739733FBE16}" destId="{A7434D37-20B3-4F19-B62F-68254CD2E946}" srcOrd="0" destOrd="0" presId="urn:microsoft.com/office/officeart/2008/layout/LinedList"/>
    <dgm:cxn modelId="{419F2DC7-02F9-4F59-A697-82F8D2CD6510}" type="presParOf" srcId="{A902773F-ECD0-491C-8FEA-D739733FBE16}" destId="{52CC349B-C734-4C66-8227-FF94B99A7F66}" srcOrd="1" destOrd="0" presId="urn:microsoft.com/office/officeart/2008/layout/LinedList"/>
    <dgm:cxn modelId="{90F917CB-89A7-4CEF-B113-C5CBACCED7D2}" type="presParOf" srcId="{7D48760A-CBDB-426B-8A93-A1DD5A37A256}" destId="{4B0F103D-0DE6-4D68-8DCD-AA4F6C3193AF}" srcOrd="12" destOrd="0" presId="urn:microsoft.com/office/officeart/2008/layout/LinedList"/>
    <dgm:cxn modelId="{BE8235EC-FCCC-4CA8-818B-1D78756E90E5}" type="presParOf" srcId="{7D48760A-CBDB-426B-8A93-A1DD5A37A256}" destId="{4B2DE27D-B789-46D9-BC85-59C7872DC75A}" srcOrd="13" destOrd="0" presId="urn:microsoft.com/office/officeart/2008/layout/LinedList"/>
    <dgm:cxn modelId="{2309B3A2-0E5C-44EB-9DAD-86E4966D65DE}" type="presParOf" srcId="{4B2DE27D-B789-46D9-BC85-59C7872DC75A}" destId="{A4CAFF0D-AE7C-4E4D-ADD2-7F80C373E417}" srcOrd="0" destOrd="0" presId="urn:microsoft.com/office/officeart/2008/layout/LinedList"/>
    <dgm:cxn modelId="{AD1B224C-2E17-495B-9CDC-FBADFDB935E0}" type="presParOf" srcId="{4B2DE27D-B789-46D9-BC85-59C7872DC75A}" destId="{1A7B2332-B08A-429F-A282-8CA76E9241A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ADD78B-0046-46FE-A899-226FA113927A}"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DB6BCF1F-EF86-450D-B584-FF4A770B5D00}">
      <dgm:prSet/>
      <dgm:spPr/>
      <dgm:t>
        <a:bodyPr/>
        <a:lstStyle/>
        <a:p>
          <a:r>
            <a:rPr lang="fr-CA"/>
            <a:t>Demandes scolaires plus élevées (a des efforts quotidiens à faire!)</a:t>
          </a:r>
          <a:endParaRPr lang="en-US"/>
        </a:p>
      </dgm:t>
    </dgm:pt>
    <dgm:pt modelId="{A62D9F06-E430-484D-B6FF-80026C341250}" type="parTrans" cxnId="{1AB61C76-314F-41F0-B5DD-EE43F1630B8A}">
      <dgm:prSet/>
      <dgm:spPr/>
      <dgm:t>
        <a:bodyPr/>
        <a:lstStyle/>
        <a:p>
          <a:endParaRPr lang="en-US"/>
        </a:p>
      </dgm:t>
    </dgm:pt>
    <dgm:pt modelId="{F746B248-75E9-4F56-B144-C59032BC2481}" type="sibTrans" cxnId="{1AB61C76-314F-41F0-B5DD-EE43F1630B8A}">
      <dgm:prSet/>
      <dgm:spPr/>
      <dgm:t>
        <a:bodyPr/>
        <a:lstStyle/>
        <a:p>
          <a:endParaRPr lang="en-US"/>
        </a:p>
      </dgm:t>
    </dgm:pt>
    <dgm:pt modelId="{CA992AE1-B31D-4682-BAD8-A73FE49ADCA0}">
      <dgm:prSet/>
      <dgm:spPr/>
      <dgm:t>
        <a:bodyPr/>
        <a:lstStyle/>
        <a:p>
          <a:r>
            <a:rPr lang="fr-CA"/>
            <a:t>Climat de compétivité entre les élèves (n’est plus le seul…!)</a:t>
          </a:r>
          <a:endParaRPr lang="en-US"/>
        </a:p>
      </dgm:t>
    </dgm:pt>
    <dgm:pt modelId="{F5922819-6E54-4D0C-AAFB-3408DEF118BF}" type="parTrans" cxnId="{770A2A83-4352-43E6-9A8C-C2579FE1917A}">
      <dgm:prSet/>
      <dgm:spPr/>
      <dgm:t>
        <a:bodyPr/>
        <a:lstStyle/>
        <a:p>
          <a:endParaRPr lang="en-US"/>
        </a:p>
      </dgm:t>
    </dgm:pt>
    <dgm:pt modelId="{6A74D4A8-5FB8-4CF2-8DE0-C0CE4F031B49}" type="sibTrans" cxnId="{770A2A83-4352-43E6-9A8C-C2579FE1917A}">
      <dgm:prSet/>
      <dgm:spPr/>
      <dgm:t>
        <a:bodyPr/>
        <a:lstStyle/>
        <a:p>
          <a:endParaRPr lang="en-US"/>
        </a:p>
      </dgm:t>
    </dgm:pt>
    <dgm:pt modelId="{C8EB3011-5E35-4661-81B0-00C875AB85EC}">
      <dgm:prSet/>
      <dgm:spPr/>
      <dgm:t>
        <a:bodyPr/>
        <a:lstStyle/>
        <a:p>
          <a:r>
            <a:rPr lang="fr-CA"/>
            <a:t>Anxiété de performance plus élevée</a:t>
          </a:r>
          <a:endParaRPr lang="en-US"/>
        </a:p>
      </dgm:t>
    </dgm:pt>
    <dgm:pt modelId="{00F30056-AF3B-4DFF-9F79-A25CD8809A7A}" type="parTrans" cxnId="{A236DB84-D0F2-4C25-92B6-483C831B925D}">
      <dgm:prSet/>
      <dgm:spPr/>
      <dgm:t>
        <a:bodyPr/>
        <a:lstStyle/>
        <a:p>
          <a:endParaRPr lang="en-US"/>
        </a:p>
      </dgm:t>
    </dgm:pt>
    <dgm:pt modelId="{B45AE304-84F0-4874-9C81-9217DB459D97}" type="sibTrans" cxnId="{A236DB84-D0F2-4C25-92B6-483C831B925D}">
      <dgm:prSet/>
      <dgm:spPr/>
      <dgm:t>
        <a:bodyPr/>
        <a:lstStyle/>
        <a:p>
          <a:endParaRPr lang="en-US"/>
        </a:p>
      </dgm:t>
    </dgm:pt>
    <dgm:pt modelId="{867453C7-9C01-4038-8661-E005FAC4C8BE}">
      <dgm:prSet/>
      <dgm:spPr/>
      <dgm:t>
        <a:bodyPr/>
        <a:lstStyle/>
        <a:p>
          <a:r>
            <a:rPr lang="fr-CA" dirty="0"/>
            <a:t>Estime de soi plus faible au plan scolaire (pour ceux qui se situent en dessous de la moyenne du groupe)</a:t>
          </a:r>
          <a:endParaRPr lang="en-US" dirty="0"/>
        </a:p>
      </dgm:t>
    </dgm:pt>
    <dgm:pt modelId="{1D6F5326-BBBD-4CC4-8FDF-B6BAA242F06D}" type="parTrans" cxnId="{C6908757-531C-4F5C-8F85-B917FE622F68}">
      <dgm:prSet/>
      <dgm:spPr/>
      <dgm:t>
        <a:bodyPr/>
        <a:lstStyle/>
        <a:p>
          <a:endParaRPr lang="en-US"/>
        </a:p>
      </dgm:t>
    </dgm:pt>
    <dgm:pt modelId="{92E56FDE-0F21-4F24-AA7E-5CA9AF01D00D}" type="sibTrans" cxnId="{C6908757-531C-4F5C-8F85-B917FE622F68}">
      <dgm:prSet/>
      <dgm:spPr/>
      <dgm:t>
        <a:bodyPr/>
        <a:lstStyle/>
        <a:p>
          <a:endParaRPr lang="en-US"/>
        </a:p>
      </dgm:t>
    </dgm:pt>
    <dgm:pt modelId="{D320ED00-AC58-4DCB-AB9E-4E2219D09FF1}">
      <dgm:prSet/>
      <dgm:spPr/>
      <dgm:t>
        <a:bodyPr/>
        <a:lstStyle/>
        <a:p>
          <a:r>
            <a:rPr lang="fr-CA"/>
            <a:t>Baisse des résultats scolaires, par rapport aux résultats des écoles d’origines</a:t>
          </a:r>
          <a:endParaRPr lang="en-US"/>
        </a:p>
      </dgm:t>
    </dgm:pt>
    <dgm:pt modelId="{3CF73E19-E2C0-4C2C-9254-8FBE7F1A61D5}" type="parTrans" cxnId="{0A579915-6B5D-46D6-8E75-778D2B11BD9B}">
      <dgm:prSet/>
      <dgm:spPr/>
      <dgm:t>
        <a:bodyPr/>
        <a:lstStyle/>
        <a:p>
          <a:endParaRPr lang="en-US"/>
        </a:p>
      </dgm:t>
    </dgm:pt>
    <dgm:pt modelId="{D05DE1CE-D535-4FD7-8C1B-7C264AF520A4}" type="sibTrans" cxnId="{0A579915-6B5D-46D6-8E75-778D2B11BD9B}">
      <dgm:prSet/>
      <dgm:spPr/>
      <dgm:t>
        <a:bodyPr/>
        <a:lstStyle/>
        <a:p>
          <a:endParaRPr lang="en-US"/>
        </a:p>
      </dgm:t>
    </dgm:pt>
    <dgm:pt modelId="{F330E2B1-1DA9-4D59-9313-7E852CBD3FD1}">
      <dgm:prSet/>
      <dgm:spPr/>
      <dgm:t>
        <a:bodyPr/>
        <a:lstStyle/>
        <a:p>
          <a:r>
            <a:rPr lang="fr-CA"/>
            <a:t>Adaptation difficile à un rythme d’apprentissage accéléré</a:t>
          </a:r>
          <a:endParaRPr lang="en-US"/>
        </a:p>
      </dgm:t>
    </dgm:pt>
    <dgm:pt modelId="{B27DA4B4-D406-44AC-9BA0-59477AD140F3}" type="parTrans" cxnId="{7FAA07D9-5CE3-4C8C-B20A-1357550C7B57}">
      <dgm:prSet/>
      <dgm:spPr/>
      <dgm:t>
        <a:bodyPr/>
        <a:lstStyle/>
        <a:p>
          <a:endParaRPr lang="en-US"/>
        </a:p>
      </dgm:t>
    </dgm:pt>
    <dgm:pt modelId="{21E37094-B37C-4DD4-BBD8-B18D071ECA49}" type="sibTrans" cxnId="{7FAA07D9-5CE3-4C8C-B20A-1357550C7B57}">
      <dgm:prSet/>
      <dgm:spPr/>
      <dgm:t>
        <a:bodyPr/>
        <a:lstStyle/>
        <a:p>
          <a:endParaRPr lang="en-US"/>
        </a:p>
      </dgm:t>
    </dgm:pt>
    <dgm:pt modelId="{4B3D90ED-7A27-47B5-932C-2019B15529B4}" type="pres">
      <dgm:prSet presAssocID="{01ADD78B-0046-46FE-A899-226FA113927A}" presName="vert0" presStyleCnt="0">
        <dgm:presLayoutVars>
          <dgm:dir/>
          <dgm:animOne val="branch"/>
          <dgm:animLvl val="lvl"/>
        </dgm:presLayoutVars>
      </dgm:prSet>
      <dgm:spPr/>
    </dgm:pt>
    <dgm:pt modelId="{2F6722B0-411F-4AB5-BF91-E6E1B09F9601}" type="pres">
      <dgm:prSet presAssocID="{DB6BCF1F-EF86-450D-B584-FF4A770B5D00}" presName="thickLine" presStyleLbl="alignNode1" presStyleIdx="0" presStyleCnt="6"/>
      <dgm:spPr/>
    </dgm:pt>
    <dgm:pt modelId="{45A87E0A-1F4D-407B-8A0B-76FF89F698CD}" type="pres">
      <dgm:prSet presAssocID="{DB6BCF1F-EF86-450D-B584-FF4A770B5D00}" presName="horz1" presStyleCnt="0"/>
      <dgm:spPr/>
    </dgm:pt>
    <dgm:pt modelId="{56F56DC6-5967-4413-A73D-9F8724E77D1A}" type="pres">
      <dgm:prSet presAssocID="{DB6BCF1F-EF86-450D-B584-FF4A770B5D00}" presName="tx1" presStyleLbl="revTx" presStyleIdx="0" presStyleCnt="6"/>
      <dgm:spPr/>
    </dgm:pt>
    <dgm:pt modelId="{0756D3A8-1BC6-40AD-9404-17C05FAC6D4E}" type="pres">
      <dgm:prSet presAssocID="{DB6BCF1F-EF86-450D-B584-FF4A770B5D00}" presName="vert1" presStyleCnt="0"/>
      <dgm:spPr/>
    </dgm:pt>
    <dgm:pt modelId="{B29B7C62-5032-4066-BD90-9143A93C09E7}" type="pres">
      <dgm:prSet presAssocID="{CA992AE1-B31D-4682-BAD8-A73FE49ADCA0}" presName="thickLine" presStyleLbl="alignNode1" presStyleIdx="1" presStyleCnt="6"/>
      <dgm:spPr/>
    </dgm:pt>
    <dgm:pt modelId="{5D256157-5871-444A-A41C-CE351807D6F6}" type="pres">
      <dgm:prSet presAssocID="{CA992AE1-B31D-4682-BAD8-A73FE49ADCA0}" presName="horz1" presStyleCnt="0"/>
      <dgm:spPr/>
    </dgm:pt>
    <dgm:pt modelId="{E2FC7CE6-E66D-4C86-B333-B8420D55C398}" type="pres">
      <dgm:prSet presAssocID="{CA992AE1-B31D-4682-BAD8-A73FE49ADCA0}" presName="tx1" presStyleLbl="revTx" presStyleIdx="1" presStyleCnt="6"/>
      <dgm:spPr/>
    </dgm:pt>
    <dgm:pt modelId="{2B40315B-6228-4864-824E-B8B0F0A6A254}" type="pres">
      <dgm:prSet presAssocID="{CA992AE1-B31D-4682-BAD8-A73FE49ADCA0}" presName="vert1" presStyleCnt="0"/>
      <dgm:spPr/>
    </dgm:pt>
    <dgm:pt modelId="{FD1B00D4-3442-4636-981C-68ABEA744F23}" type="pres">
      <dgm:prSet presAssocID="{C8EB3011-5E35-4661-81B0-00C875AB85EC}" presName="thickLine" presStyleLbl="alignNode1" presStyleIdx="2" presStyleCnt="6"/>
      <dgm:spPr/>
    </dgm:pt>
    <dgm:pt modelId="{B965922F-50E2-4E6A-BB8A-773945387542}" type="pres">
      <dgm:prSet presAssocID="{C8EB3011-5E35-4661-81B0-00C875AB85EC}" presName="horz1" presStyleCnt="0"/>
      <dgm:spPr/>
    </dgm:pt>
    <dgm:pt modelId="{1033D454-9410-449E-AA8D-D112194559E0}" type="pres">
      <dgm:prSet presAssocID="{C8EB3011-5E35-4661-81B0-00C875AB85EC}" presName="tx1" presStyleLbl="revTx" presStyleIdx="2" presStyleCnt="6"/>
      <dgm:spPr/>
    </dgm:pt>
    <dgm:pt modelId="{BB131378-ECE1-42D9-BF88-81EE2B183556}" type="pres">
      <dgm:prSet presAssocID="{C8EB3011-5E35-4661-81B0-00C875AB85EC}" presName="vert1" presStyleCnt="0"/>
      <dgm:spPr/>
    </dgm:pt>
    <dgm:pt modelId="{CC4720CE-7AE1-4314-B30A-95841761F3E9}" type="pres">
      <dgm:prSet presAssocID="{867453C7-9C01-4038-8661-E005FAC4C8BE}" presName="thickLine" presStyleLbl="alignNode1" presStyleIdx="3" presStyleCnt="6"/>
      <dgm:spPr/>
    </dgm:pt>
    <dgm:pt modelId="{D49A714D-AA0D-45C3-BA0A-8A87A91C0FD7}" type="pres">
      <dgm:prSet presAssocID="{867453C7-9C01-4038-8661-E005FAC4C8BE}" presName="horz1" presStyleCnt="0"/>
      <dgm:spPr/>
    </dgm:pt>
    <dgm:pt modelId="{06FCF47B-F06E-43F0-A41A-049079513346}" type="pres">
      <dgm:prSet presAssocID="{867453C7-9C01-4038-8661-E005FAC4C8BE}" presName="tx1" presStyleLbl="revTx" presStyleIdx="3" presStyleCnt="6"/>
      <dgm:spPr/>
    </dgm:pt>
    <dgm:pt modelId="{D34FAAE9-F67D-46C1-8DBA-A6A896D631E6}" type="pres">
      <dgm:prSet presAssocID="{867453C7-9C01-4038-8661-E005FAC4C8BE}" presName="vert1" presStyleCnt="0"/>
      <dgm:spPr/>
    </dgm:pt>
    <dgm:pt modelId="{22A3C33E-F2AE-4523-9441-E359BCF83BAB}" type="pres">
      <dgm:prSet presAssocID="{D320ED00-AC58-4DCB-AB9E-4E2219D09FF1}" presName="thickLine" presStyleLbl="alignNode1" presStyleIdx="4" presStyleCnt="6"/>
      <dgm:spPr/>
    </dgm:pt>
    <dgm:pt modelId="{26FA9946-3A5C-4E59-A31C-9FCE159EB8EB}" type="pres">
      <dgm:prSet presAssocID="{D320ED00-AC58-4DCB-AB9E-4E2219D09FF1}" presName="horz1" presStyleCnt="0"/>
      <dgm:spPr/>
    </dgm:pt>
    <dgm:pt modelId="{E8BB5E8A-CF04-47B0-8C35-6CECEE851BB7}" type="pres">
      <dgm:prSet presAssocID="{D320ED00-AC58-4DCB-AB9E-4E2219D09FF1}" presName="tx1" presStyleLbl="revTx" presStyleIdx="4" presStyleCnt="6"/>
      <dgm:spPr/>
    </dgm:pt>
    <dgm:pt modelId="{2C834907-49F6-4790-A805-CD5E9ECB6A5F}" type="pres">
      <dgm:prSet presAssocID="{D320ED00-AC58-4DCB-AB9E-4E2219D09FF1}" presName="vert1" presStyleCnt="0"/>
      <dgm:spPr/>
    </dgm:pt>
    <dgm:pt modelId="{CD55110F-21C4-4F87-85A6-30C34DF55D8B}" type="pres">
      <dgm:prSet presAssocID="{F330E2B1-1DA9-4D59-9313-7E852CBD3FD1}" presName="thickLine" presStyleLbl="alignNode1" presStyleIdx="5" presStyleCnt="6"/>
      <dgm:spPr/>
    </dgm:pt>
    <dgm:pt modelId="{003686C3-30DA-4DAD-B991-34E145C0871C}" type="pres">
      <dgm:prSet presAssocID="{F330E2B1-1DA9-4D59-9313-7E852CBD3FD1}" presName="horz1" presStyleCnt="0"/>
      <dgm:spPr/>
    </dgm:pt>
    <dgm:pt modelId="{FFE6BDD3-CAA9-45C8-A103-DAE133DA3591}" type="pres">
      <dgm:prSet presAssocID="{F330E2B1-1DA9-4D59-9313-7E852CBD3FD1}" presName="tx1" presStyleLbl="revTx" presStyleIdx="5" presStyleCnt="6"/>
      <dgm:spPr/>
    </dgm:pt>
    <dgm:pt modelId="{B90B2220-9417-4DC6-A272-708011C5114C}" type="pres">
      <dgm:prSet presAssocID="{F330E2B1-1DA9-4D59-9313-7E852CBD3FD1}" presName="vert1" presStyleCnt="0"/>
      <dgm:spPr/>
    </dgm:pt>
  </dgm:ptLst>
  <dgm:cxnLst>
    <dgm:cxn modelId="{AC708915-793D-43F7-AF49-CF38FBE3A76A}" type="presOf" srcId="{867453C7-9C01-4038-8661-E005FAC4C8BE}" destId="{06FCF47B-F06E-43F0-A41A-049079513346}" srcOrd="0" destOrd="0" presId="urn:microsoft.com/office/officeart/2008/layout/LinedList"/>
    <dgm:cxn modelId="{0A579915-6B5D-46D6-8E75-778D2B11BD9B}" srcId="{01ADD78B-0046-46FE-A899-226FA113927A}" destId="{D320ED00-AC58-4DCB-AB9E-4E2219D09FF1}" srcOrd="4" destOrd="0" parTransId="{3CF73E19-E2C0-4C2C-9254-8FBE7F1A61D5}" sibTransId="{D05DE1CE-D535-4FD7-8C1B-7C264AF520A4}"/>
    <dgm:cxn modelId="{101E3F53-A43D-41A6-912B-BC5AFB5B36E0}" type="presOf" srcId="{CA992AE1-B31D-4682-BAD8-A73FE49ADCA0}" destId="{E2FC7CE6-E66D-4C86-B333-B8420D55C398}" srcOrd="0" destOrd="0" presId="urn:microsoft.com/office/officeart/2008/layout/LinedList"/>
    <dgm:cxn modelId="{1AB61C76-314F-41F0-B5DD-EE43F1630B8A}" srcId="{01ADD78B-0046-46FE-A899-226FA113927A}" destId="{DB6BCF1F-EF86-450D-B584-FF4A770B5D00}" srcOrd="0" destOrd="0" parTransId="{A62D9F06-E430-484D-B6FF-80026C341250}" sibTransId="{F746B248-75E9-4F56-B144-C59032BC2481}"/>
    <dgm:cxn modelId="{C6908757-531C-4F5C-8F85-B917FE622F68}" srcId="{01ADD78B-0046-46FE-A899-226FA113927A}" destId="{867453C7-9C01-4038-8661-E005FAC4C8BE}" srcOrd="3" destOrd="0" parTransId="{1D6F5326-BBBD-4CC4-8FDF-B6BAA242F06D}" sibTransId="{92E56FDE-0F21-4F24-AA7E-5CA9AF01D00D}"/>
    <dgm:cxn modelId="{8DA50378-CB3A-4589-AC96-FC3AC99F8625}" type="presOf" srcId="{D320ED00-AC58-4DCB-AB9E-4E2219D09FF1}" destId="{E8BB5E8A-CF04-47B0-8C35-6CECEE851BB7}" srcOrd="0" destOrd="0" presId="urn:microsoft.com/office/officeart/2008/layout/LinedList"/>
    <dgm:cxn modelId="{770A2A83-4352-43E6-9A8C-C2579FE1917A}" srcId="{01ADD78B-0046-46FE-A899-226FA113927A}" destId="{CA992AE1-B31D-4682-BAD8-A73FE49ADCA0}" srcOrd="1" destOrd="0" parTransId="{F5922819-6E54-4D0C-AAFB-3408DEF118BF}" sibTransId="{6A74D4A8-5FB8-4CF2-8DE0-C0CE4F031B49}"/>
    <dgm:cxn modelId="{A236DB84-D0F2-4C25-92B6-483C831B925D}" srcId="{01ADD78B-0046-46FE-A899-226FA113927A}" destId="{C8EB3011-5E35-4661-81B0-00C875AB85EC}" srcOrd="2" destOrd="0" parTransId="{00F30056-AF3B-4DFF-9F79-A25CD8809A7A}" sibTransId="{B45AE304-84F0-4874-9C81-9217DB459D97}"/>
    <dgm:cxn modelId="{9D17EACE-F81B-47EC-9E3D-46CA8EE0517A}" type="presOf" srcId="{C8EB3011-5E35-4661-81B0-00C875AB85EC}" destId="{1033D454-9410-449E-AA8D-D112194559E0}" srcOrd="0" destOrd="0" presId="urn:microsoft.com/office/officeart/2008/layout/LinedList"/>
    <dgm:cxn modelId="{7FAA07D9-5CE3-4C8C-B20A-1357550C7B57}" srcId="{01ADD78B-0046-46FE-A899-226FA113927A}" destId="{F330E2B1-1DA9-4D59-9313-7E852CBD3FD1}" srcOrd="5" destOrd="0" parTransId="{B27DA4B4-D406-44AC-9BA0-59477AD140F3}" sibTransId="{21E37094-B37C-4DD4-BBD8-B18D071ECA49}"/>
    <dgm:cxn modelId="{4AA371E9-7EAB-45F4-955F-9577AB683706}" type="presOf" srcId="{F330E2B1-1DA9-4D59-9313-7E852CBD3FD1}" destId="{FFE6BDD3-CAA9-45C8-A103-DAE133DA3591}" srcOrd="0" destOrd="0" presId="urn:microsoft.com/office/officeart/2008/layout/LinedList"/>
    <dgm:cxn modelId="{849A96F0-8F34-4869-AEB0-8B46FFBE2687}" type="presOf" srcId="{DB6BCF1F-EF86-450D-B584-FF4A770B5D00}" destId="{56F56DC6-5967-4413-A73D-9F8724E77D1A}" srcOrd="0" destOrd="0" presId="urn:microsoft.com/office/officeart/2008/layout/LinedList"/>
    <dgm:cxn modelId="{30DA77F6-DB72-490B-B613-503B7421AC47}" type="presOf" srcId="{01ADD78B-0046-46FE-A899-226FA113927A}" destId="{4B3D90ED-7A27-47B5-932C-2019B15529B4}" srcOrd="0" destOrd="0" presId="urn:microsoft.com/office/officeart/2008/layout/LinedList"/>
    <dgm:cxn modelId="{DDD86665-AF69-4819-95BE-87EE3CAA8585}" type="presParOf" srcId="{4B3D90ED-7A27-47B5-932C-2019B15529B4}" destId="{2F6722B0-411F-4AB5-BF91-E6E1B09F9601}" srcOrd="0" destOrd="0" presId="urn:microsoft.com/office/officeart/2008/layout/LinedList"/>
    <dgm:cxn modelId="{F246956D-1097-40E9-B186-B61643B709ED}" type="presParOf" srcId="{4B3D90ED-7A27-47B5-932C-2019B15529B4}" destId="{45A87E0A-1F4D-407B-8A0B-76FF89F698CD}" srcOrd="1" destOrd="0" presId="urn:microsoft.com/office/officeart/2008/layout/LinedList"/>
    <dgm:cxn modelId="{6B612FCD-0314-4F20-8E4D-17CB44BCFC32}" type="presParOf" srcId="{45A87E0A-1F4D-407B-8A0B-76FF89F698CD}" destId="{56F56DC6-5967-4413-A73D-9F8724E77D1A}" srcOrd="0" destOrd="0" presId="urn:microsoft.com/office/officeart/2008/layout/LinedList"/>
    <dgm:cxn modelId="{5E07075B-43BB-43BB-ACEF-1B7154554684}" type="presParOf" srcId="{45A87E0A-1F4D-407B-8A0B-76FF89F698CD}" destId="{0756D3A8-1BC6-40AD-9404-17C05FAC6D4E}" srcOrd="1" destOrd="0" presId="urn:microsoft.com/office/officeart/2008/layout/LinedList"/>
    <dgm:cxn modelId="{31505A99-E2C1-4848-83A7-3685487EA3CD}" type="presParOf" srcId="{4B3D90ED-7A27-47B5-932C-2019B15529B4}" destId="{B29B7C62-5032-4066-BD90-9143A93C09E7}" srcOrd="2" destOrd="0" presId="urn:microsoft.com/office/officeart/2008/layout/LinedList"/>
    <dgm:cxn modelId="{3D0E0F29-76A8-4631-8925-DDF1A2A2E81F}" type="presParOf" srcId="{4B3D90ED-7A27-47B5-932C-2019B15529B4}" destId="{5D256157-5871-444A-A41C-CE351807D6F6}" srcOrd="3" destOrd="0" presId="urn:microsoft.com/office/officeart/2008/layout/LinedList"/>
    <dgm:cxn modelId="{9B8F7B4B-B783-4F94-A1D3-53BD2C56E8AE}" type="presParOf" srcId="{5D256157-5871-444A-A41C-CE351807D6F6}" destId="{E2FC7CE6-E66D-4C86-B333-B8420D55C398}" srcOrd="0" destOrd="0" presId="urn:microsoft.com/office/officeart/2008/layout/LinedList"/>
    <dgm:cxn modelId="{EDBF6B97-91CD-43BF-BD2C-AB83857EB13A}" type="presParOf" srcId="{5D256157-5871-444A-A41C-CE351807D6F6}" destId="{2B40315B-6228-4864-824E-B8B0F0A6A254}" srcOrd="1" destOrd="0" presId="urn:microsoft.com/office/officeart/2008/layout/LinedList"/>
    <dgm:cxn modelId="{84582B50-048E-45C5-8451-3F697801CEEF}" type="presParOf" srcId="{4B3D90ED-7A27-47B5-932C-2019B15529B4}" destId="{FD1B00D4-3442-4636-981C-68ABEA744F23}" srcOrd="4" destOrd="0" presId="urn:microsoft.com/office/officeart/2008/layout/LinedList"/>
    <dgm:cxn modelId="{0C25FF75-4B8E-4014-983D-AC05D2A44CA7}" type="presParOf" srcId="{4B3D90ED-7A27-47B5-932C-2019B15529B4}" destId="{B965922F-50E2-4E6A-BB8A-773945387542}" srcOrd="5" destOrd="0" presId="urn:microsoft.com/office/officeart/2008/layout/LinedList"/>
    <dgm:cxn modelId="{C7E178B7-CDFD-4D86-A424-45033C20E0A0}" type="presParOf" srcId="{B965922F-50E2-4E6A-BB8A-773945387542}" destId="{1033D454-9410-449E-AA8D-D112194559E0}" srcOrd="0" destOrd="0" presId="urn:microsoft.com/office/officeart/2008/layout/LinedList"/>
    <dgm:cxn modelId="{B5671976-A170-4BF6-BAB5-D1A4CE8F60B7}" type="presParOf" srcId="{B965922F-50E2-4E6A-BB8A-773945387542}" destId="{BB131378-ECE1-42D9-BF88-81EE2B183556}" srcOrd="1" destOrd="0" presId="urn:microsoft.com/office/officeart/2008/layout/LinedList"/>
    <dgm:cxn modelId="{E69FBE0A-B1F0-4A53-B492-B76BA7B32AFB}" type="presParOf" srcId="{4B3D90ED-7A27-47B5-932C-2019B15529B4}" destId="{CC4720CE-7AE1-4314-B30A-95841761F3E9}" srcOrd="6" destOrd="0" presId="urn:microsoft.com/office/officeart/2008/layout/LinedList"/>
    <dgm:cxn modelId="{660154A1-3BEA-447A-8E66-E6B1C87A760A}" type="presParOf" srcId="{4B3D90ED-7A27-47B5-932C-2019B15529B4}" destId="{D49A714D-AA0D-45C3-BA0A-8A87A91C0FD7}" srcOrd="7" destOrd="0" presId="urn:microsoft.com/office/officeart/2008/layout/LinedList"/>
    <dgm:cxn modelId="{4408B3F3-9F27-4FEB-8AF8-D7A670EAEA1D}" type="presParOf" srcId="{D49A714D-AA0D-45C3-BA0A-8A87A91C0FD7}" destId="{06FCF47B-F06E-43F0-A41A-049079513346}" srcOrd="0" destOrd="0" presId="urn:microsoft.com/office/officeart/2008/layout/LinedList"/>
    <dgm:cxn modelId="{FEBB8CD3-8D25-4B31-8547-76D71B08C894}" type="presParOf" srcId="{D49A714D-AA0D-45C3-BA0A-8A87A91C0FD7}" destId="{D34FAAE9-F67D-46C1-8DBA-A6A896D631E6}" srcOrd="1" destOrd="0" presId="urn:microsoft.com/office/officeart/2008/layout/LinedList"/>
    <dgm:cxn modelId="{B3AA9BC7-4DB6-41A2-90A7-939E671EB59B}" type="presParOf" srcId="{4B3D90ED-7A27-47B5-932C-2019B15529B4}" destId="{22A3C33E-F2AE-4523-9441-E359BCF83BAB}" srcOrd="8" destOrd="0" presId="urn:microsoft.com/office/officeart/2008/layout/LinedList"/>
    <dgm:cxn modelId="{5B237ED0-0B48-4FA8-9DD3-2F9D4AF7D06D}" type="presParOf" srcId="{4B3D90ED-7A27-47B5-932C-2019B15529B4}" destId="{26FA9946-3A5C-4E59-A31C-9FCE159EB8EB}" srcOrd="9" destOrd="0" presId="urn:microsoft.com/office/officeart/2008/layout/LinedList"/>
    <dgm:cxn modelId="{2F0CDCFC-E95F-4C9A-A322-75ED59329E39}" type="presParOf" srcId="{26FA9946-3A5C-4E59-A31C-9FCE159EB8EB}" destId="{E8BB5E8A-CF04-47B0-8C35-6CECEE851BB7}" srcOrd="0" destOrd="0" presId="urn:microsoft.com/office/officeart/2008/layout/LinedList"/>
    <dgm:cxn modelId="{3A0AB865-878A-47AA-80D7-F05E6D79D451}" type="presParOf" srcId="{26FA9946-3A5C-4E59-A31C-9FCE159EB8EB}" destId="{2C834907-49F6-4790-A805-CD5E9ECB6A5F}" srcOrd="1" destOrd="0" presId="urn:microsoft.com/office/officeart/2008/layout/LinedList"/>
    <dgm:cxn modelId="{A1E2FE08-CAF3-40F1-948D-1851D0428ECE}" type="presParOf" srcId="{4B3D90ED-7A27-47B5-932C-2019B15529B4}" destId="{CD55110F-21C4-4F87-85A6-30C34DF55D8B}" srcOrd="10" destOrd="0" presId="urn:microsoft.com/office/officeart/2008/layout/LinedList"/>
    <dgm:cxn modelId="{334818B6-52DF-47C9-AD11-89CD054C3F46}" type="presParOf" srcId="{4B3D90ED-7A27-47B5-932C-2019B15529B4}" destId="{003686C3-30DA-4DAD-B991-34E145C0871C}" srcOrd="11" destOrd="0" presId="urn:microsoft.com/office/officeart/2008/layout/LinedList"/>
    <dgm:cxn modelId="{E91411E9-0B73-4748-999C-A6B4D9843584}" type="presParOf" srcId="{003686C3-30DA-4DAD-B991-34E145C0871C}" destId="{FFE6BDD3-CAA9-45C8-A103-DAE133DA3591}" srcOrd="0" destOrd="0" presId="urn:microsoft.com/office/officeart/2008/layout/LinedList"/>
    <dgm:cxn modelId="{8B9AE002-0889-4563-8DDD-F62DE08EC1F7}" type="presParOf" srcId="{003686C3-30DA-4DAD-B991-34E145C0871C}" destId="{B90B2220-9417-4DC6-A272-708011C5114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23702A-2F3B-43AB-AD60-48751D59205E}" type="doc">
      <dgm:prSet loTypeId="urn:microsoft.com/office/officeart/2005/8/layout/process1" loCatId="process" qsTypeId="urn:microsoft.com/office/officeart/2005/8/quickstyle/simple1" qsCatId="simple" csTypeId="urn:microsoft.com/office/officeart/2005/8/colors/accent0_3" csCatId="mainScheme"/>
      <dgm:spPr/>
      <dgm:t>
        <a:bodyPr/>
        <a:lstStyle/>
        <a:p>
          <a:endParaRPr lang="en-US"/>
        </a:p>
      </dgm:t>
    </dgm:pt>
    <dgm:pt modelId="{A2A05522-8115-43DC-B938-E3ACE7881BA8}">
      <dgm:prSet/>
      <dgm:spPr/>
      <dgm:t>
        <a:bodyPr/>
        <a:lstStyle/>
        <a:p>
          <a:r>
            <a:rPr lang="fr-CA" i="1" u="sng"/>
            <a:t>Au bout du compte, le choix du meilleur programme est réellement une décision individuelle</a:t>
          </a:r>
          <a:r>
            <a:rPr lang="fr-CA" i="1"/>
            <a:t>:</a:t>
          </a:r>
          <a:endParaRPr lang="en-US"/>
        </a:p>
      </dgm:t>
    </dgm:pt>
    <dgm:pt modelId="{62A9EBF3-AD2F-43B7-9CC2-52E0F651BCFF}" type="parTrans" cxnId="{2119C85E-8F89-4525-9CC6-BD22A83AE51B}">
      <dgm:prSet/>
      <dgm:spPr/>
      <dgm:t>
        <a:bodyPr/>
        <a:lstStyle/>
        <a:p>
          <a:endParaRPr lang="en-US"/>
        </a:p>
      </dgm:t>
    </dgm:pt>
    <dgm:pt modelId="{0AA669A2-EE00-42E6-AE41-4D0A64A0CF0A}" type="sibTrans" cxnId="{2119C85E-8F89-4525-9CC6-BD22A83AE51B}">
      <dgm:prSet/>
      <dgm:spPr/>
      <dgm:t>
        <a:bodyPr/>
        <a:lstStyle/>
        <a:p>
          <a:endParaRPr lang="en-US"/>
        </a:p>
      </dgm:t>
    </dgm:pt>
    <dgm:pt modelId="{0E112D41-D184-4557-A9A5-3AFBC0D97F59}">
      <dgm:prSet/>
      <dgm:spPr/>
      <dgm:t>
        <a:bodyPr/>
        <a:lstStyle/>
        <a:p>
          <a:r>
            <a:rPr lang="fr-CA" i="1" dirty="0"/>
            <a:t>Certains enfants doués sont plus heureux lorsqu'ils côtoient des enfants du même niveau pédagogique, en apprenant avec des élèves qui sont leurs pairs sur le plan intellectuel. </a:t>
          </a:r>
          <a:endParaRPr lang="en-US" dirty="0"/>
        </a:p>
      </dgm:t>
    </dgm:pt>
    <dgm:pt modelId="{DC58465C-0110-49D7-AA73-6306AB98BED3}" type="parTrans" cxnId="{DA8464DF-E469-4AB1-908A-8F81C8F8C019}">
      <dgm:prSet/>
      <dgm:spPr/>
      <dgm:t>
        <a:bodyPr/>
        <a:lstStyle/>
        <a:p>
          <a:endParaRPr lang="en-US"/>
        </a:p>
      </dgm:t>
    </dgm:pt>
    <dgm:pt modelId="{B1AE6143-528C-4BD9-B21E-8136E183408D}" type="sibTrans" cxnId="{DA8464DF-E469-4AB1-908A-8F81C8F8C019}">
      <dgm:prSet/>
      <dgm:spPr/>
      <dgm:t>
        <a:bodyPr/>
        <a:lstStyle/>
        <a:p>
          <a:endParaRPr lang="en-US"/>
        </a:p>
      </dgm:t>
    </dgm:pt>
    <dgm:pt modelId="{69960825-5C2E-43F5-B218-2955EB613041}">
      <dgm:prSet/>
      <dgm:spPr/>
      <dgm:t>
        <a:bodyPr/>
        <a:lstStyle/>
        <a:p>
          <a:r>
            <a:rPr lang="fr-CA" i="1" dirty="0"/>
            <a:t>D'autres préfèrent apprendre entourés d’amis avec qui ils ont de bonnes interactions sociales. Ils peuvent avoir accès à des programmes leur offrant une stimulation tant sur le plan intellectuel que sur les plans social et émotionnel. </a:t>
          </a:r>
          <a:endParaRPr lang="en-US" dirty="0"/>
        </a:p>
      </dgm:t>
    </dgm:pt>
    <dgm:pt modelId="{73A11150-17E6-4B0A-B7EC-F6BB0F953124}" type="parTrans" cxnId="{422DBACE-602A-4466-9A2B-4AD7DA6828BC}">
      <dgm:prSet/>
      <dgm:spPr/>
      <dgm:t>
        <a:bodyPr/>
        <a:lstStyle/>
        <a:p>
          <a:endParaRPr lang="en-US"/>
        </a:p>
      </dgm:t>
    </dgm:pt>
    <dgm:pt modelId="{44E09315-BF7D-4737-A0A3-C684FD8C9514}" type="sibTrans" cxnId="{422DBACE-602A-4466-9A2B-4AD7DA6828BC}">
      <dgm:prSet/>
      <dgm:spPr/>
      <dgm:t>
        <a:bodyPr/>
        <a:lstStyle/>
        <a:p>
          <a:endParaRPr lang="en-US"/>
        </a:p>
      </dgm:t>
    </dgm:pt>
    <dgm:pt modelId="{E31BA4B4-7A14-4FCF-BD4F-BF5581DE1EF9}" type="pres">
      <dgm:prSet presAssocID="{AD23702A-2F3B-43AB-AD60-48751D59205E}" presName="Name0" presStyleCnt="0">
        <dgm:presLayoutVars>
          <dgm:dir/>
          <dgm:resizeHandles val="exact"/>
        </dgm:presLayoutVars>
      </dgm:prSet>
      <dgm:spPr/>
    </dgm:pt>
    <dgm:pt modelId="{283D6177-521D-4707-8160-4993212A9CC2}" type="pres">
      <dgm:prSet presAssocID="{A2A05522-8115-43DC-B938-E3ACE7881BA8}" presName="node" presStyleLbl="node1" presStyleIdx="0" presStyleCnt="3">
        <dgm:presLayoutVars>
          <dgm:bulletEnabled val="1"/>
        </dgm:presLayoutVars>
      </dgm:prSet>
      <dgm:spPr/>
    </dgm:pt>
    <dgm:pt modelId="{D9EF2CF6-F848-40E2-813A-BCA29D870A5F}" type="pres">
      <dgm:prSet presAssocID="{0AA669A2-EE00-42E6-AE41-4D0A64A0CF0A}" presName="sibTrans" presStyleLbl="sibTrans2D1" presStyleIdx="0" presStyleCnt="2"/>
      <dgm:spPr/>
    </dgm:pt>
    <dgm:pt modelId="{DF3C5171-71FC-40B3-ACBB-61DE31B71623}" type="pres">
      <dgm:prSet presAssocID="{0AA669A2-EE00-42E6-AE41-4D0A64A0CF0A}" presName="connectorText" presStyleLbl="sibTrans2D1" presStyleIdx="0" presStyleCnt="2"/>
      <dgm:spPr/>
    </dgm:pt>
    <dgm:pt modelId="{C989877A-2A76-446D-9326-667BE62A8A55}" type="pres">
      <dgm:prSet presAssocID="{0E112D41-D184-4557-A9A5-3AFBC0D97F59}" presName="node" presStyleLbl="node1" presStyleIdx="1" presStyleCnt="3">
        <dgm:presLayoutVars>
          <dgm:bulletEnabled val="1"/>
        </dgm:presLayoutVars>
      </dgm:prSet>
      <dgm:spPr/>
    </dgm:pt>
    <dgm:pt modelId="{CA075393-B658-46BC-87AD-ABA14E60B45D}" type="pres">
      <dgm:prSet presAssocID="{B1AE6143-528C-4BD9-B21E-8136E183408D}" presName="sibTrans" presStyleLbl="sibTrans2D1" presStyleIdx="1" presStyleCnt="2"/>
      <dgm:spPr/>
    </dgm:pt>
    <dgm:pt modelId="{8B995D5E-6BBF-4D44-9803-15A7C69B2802}" type="pres">
      <dgm:prSet presAssocID="{B1AE6143-528C-4BD9-B21E-8136E183408D}" presName="connectorText" presStyleLbl="sibTrans2D1" presStyleIdx="1" presStyleCnt="2"/>
      <dgm:spPr/>
    </dgm:pt>
    <dgm:pt modelId="{386676D6-BC68-4DF0-892E-5E5EA9BD4382}" type="pres">
      <dgm:prSet presAssocID="{69960825-5C2E-43F5-B218-2955EB613041}" presName="node" presStyleLbl="node1" presStyleIdx="2" presStyleCnt="3">
        <dgm:presLayoutVars>
          <dgm:bulletEnabled val="1"/>
        </dgm:presLayoutVars>
      </dgm:prSet>
      <dgm:spPr/>
    </dgm:pt>
  </dgm:ptLst>
  <dgm:cxnLst>
    <dgm:cxn modelId="{13E1DF0E-6257-4BD2-BDF4-CC6DCD56DAD2}" type="presOf" srcId="{0AA669A2-EE00-42E6-AE41-4D0A64A0CF0A}" destId="{D9EF2CF6-F848-40E2-813A-BCA29D870A5F}" srcOrd="0" destOrd="0" presId="urn:microsoft.com/office/officeart/2005/8/layout/process1"/>
    <dgm:cxn modelId="{2119C85E-8F89-4525-9CC6-BD22A83AE51B}" srcId="{AD23702A-2F3B-43AB-AD60-48751D59205E}" destId="{A2A05522-8115-43DC-B938-E3ACE7881BA8}" srcOrd="0" destOrd="0" parTransId="{62A9EBF3-AD2F-43B7-9CC2-52E0F651BCFF}" sibTransId="{0AA669A2-EE00-42E6-AE41-4D0A64A0CF0A}"/>
    <dgm:cxn modelId="{2074986B-81B4-46A8-B7CB-66E4DA7A5550}" type="presOf" srcId="{69960825-5C2E-43F5-B218-2955EB613041}" destId="{386676D6-BC68-4DF0-892E-5E5EA9BD4382}" srcOrd="0" destOrd="0" presId="urn:microsoft.com/office/officeart/2005/8/layout/process1"/>
    <dgm:cxn modelId="{F2BDB250-0CEC-4FED-A9D0-377CD7274436}" type="presOf" srcId="{AD23702A-2F3B-43AB-AD60-48751D59205E}" destId="{E31BA4B4-7A14-4FCF-BD4F-BF5581DE1EF9}" srcOrd="0" destOrd="0" presId="urn:microsoft.com/office/officeart/2005/8/layout/process1"/>
    <dgm:cxn modelId="{718CD271-FBCD-4A50-A142-AB82FBD9DA19}" type="presOf" srcId="{0E112D41-D184-4557-A9A5-3AFBC0D97F59}" destId="{C989877A-2A76-446D-9326-667BE62A8A55}" srcOrd="0" destOrd="0" presId="urn:microsoft.com/office/officeart/2005/8/layout/process1"/>
    <dgm:cxn modelId="{F3ABE17D-8849-4859-9159-74E3B5F097C4}" type="presOf" srcId="{B1AE6143-528C-4BD9-B21E-8136E183408D}" destId="{8B995D5E-6BBF-4D44-9803-15A7C69B2802}" srcOrd="1" destOrd="0" presId="urn:microsoft.com/office/officeart/2005/8/layout/process1"/>
    <dgm:cxn modelId="{C030E4C4-A10D-4443-B073-036B852C89E7}" type="presOf" srcId="{B1AE6143-528C-4BD9-B21E-8136E183408D}" destId="{CA075393-B658-46BC-87AD-ABA14E60B45D}" srcOrd="0" destOrd="0" presId="urn:microsoft.com/office/officeart/2005/8/layout/process1"/>
    <dgm:cxn modelId="{422DBACE-602A-4466-9A2B-4AD7DA6828BC}" srcId="{AD23702A-2F3B-43AB-AD60-48751D59205E}" destId="{69960825-5C2E-43F5-B218-2955EB613041}" srcOrd="2" destOrd="0" parTransId="{73A11150-17E6-4B0A-B7EC-F6BB0F953124}" sibTransId="{44E09315-BF7D-4737-A0A3-C684FD8C9514}"/>
    <dgm:cxn modelId="{59E66BDC-FD1D-4F48-ADB0-D3A094650D15}" type="presOf" srcId="{A2A05522-8115-43DC-B938-E3ACE7881BA8}" destId="{283D6177-521D-4707-8160-4993212A9CC2}" srcOrd="0" destOrd="0" presId="urn:microsoft.com/office/officeart/2005/8/layout/process1"/>
    <dgm:cxn modelId="{DA8464DF-E469-4AB1-908A-8F81C8F8C019}" srcId="{AD23702A-2F3B-43AB-AD60-48751D59205E}" destId="{0E112D41-D184-4557-A9A5-3AFBC0D97F59}" srcOrd="1" destOrd="0" parTransId="{DC58465C-0110-49D7-AA73-6306AB98BED3}" sibTransId="{B1AE6143-528C-4BD9-B21E-8136E183408D}"/>
    <dgm:cxn modelId="{7D8C67E8-1A47-412E-AEC4-6593979645DC}" type="presOf" srcId="{0AA669A2-EE00-42E6-AE41-4D0A64A0CF0A}" destId="{DF3C5171-71FC-40B3-ACBB-61DE31B71623}" srcOrd="1" destOrd="0" presId="urn:microsoft.com/office/officeart/2005/8/layout/process1"/>
    <dgm:cxn modelId="{38E42384-80AD-46F0-8D46-7DECB5F5D244}" type="presParOf" srcId="{E31BA4B4-7A14-4FCF-BD4F-BF5581DE1EF9}" destId="{283D6177-521D-4707-8160-4993212A9CC2}" srcOrd="0" destOrd="0" presId="urn:microsoft.com/office/officeart/2005/8/layout/process1"/>
    <dgm:cxn modelId="{11FA5A3A-9F29-4A56-ADC0-AAE878D393A1}" type="presParOf" srcId="{E31BA4B4-7A14-4FCF-BD4F-BF5581DE1EF9}" destId="{D9EF2CF6-F848-40E2-813A-BCA29D870A5F}" srcOrd="1" destOrd="0" presId="urn:microsoft.com/office/officeart/2005/8/layout/process1"/>
    <dgm:cxn modelId="{E4F27FAA-B4D7-4705-B3C6-91C8334CC04D}" type="presParOf" srcId="{D9EF2CF6-F848-40E2-813A-BCA29D870A5F}" destId="{DF3C5171-71FC-40B3-ACBB-61DE31B71623}" srcOrd="0" destOrd="0" presId="urn:microsoft.com/office/officeart/2005/8/layout/process1"/>
    <dgm:cxn modelId="{88EC9471-A139-4D7C-AAA9-09FC11E89554}" type="presParOf" srcId="{E31BA4B4-7A14-4FCF-BD4F-BF5581DE1EF9}" destId="{C989877A-2A76-446D-9326-667BE62A8A55}" srcOrd="2" destOrd="0" presId="urn:microsoft.com/office/officeart/2005/8/layout/process1"/>
    <dgm:cxn modelId="{91339E08-278A-4B33-AAF2-66D9A6A11327}" type="presParOf" srcId="{E31BA4B4-7A14-4FCF-BD4F-BF5581DE1EF9}" destId="{CA075393-B658-46BC-87AD-ABA14E60B45D}" srcOrd="3" destOrd="0" presId="urn:microsoft.com/office/officeart/2005/8/layout/process1"/>
    <dgm:cxn modelId="{51FC8385-C6EC-4DDB-AACF-F5C3C2294D38}" type="presParOf" srcId="{CA075393-B658-46BC-87AD-ABA14E60B45D}" destId="{8B995D5E-6BBF-4D44-9803-15A7C69B2802}" srcOrd="0" destOrd="0" presId="urn:microsoft.com/office/officeart/2005/8/layout/process1"/>
    <dgm:cxn modelId="{77EEDA28-2F63-4B6D-826B-9A3909C55E3E}" type="presParOf" srcId="{E31BA4B4-7A14-4FCF-BD4F-BF5581DE1EF9}" destId="{386676D6-BC68-4DF0-892E-5E5EA9BD4382}"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97F5F-50FD-43A0-AABF-7BCCAA0BA036}">
      <dsp:nvSpPr>
        <dsp:cNvPr id="0" name=""/>
        <dsp:cNvSpPr/>
      </dsp:nvSpPr>
      <dsp:spPr>
        <a:xfrm>
          <a:off x="349043" y="643684"/>
          <a:ext cx="928525" cy="9285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1B1171-7570-4DBD-9B95-6AF4599F517A}">
      <dsp:nvSpPr>
        <dsp:cNvPr id="0" name=""/>
        <dsp:cNvSpPr/>
      </dsp:nvSpPr>
      <dsp:spPr>
        <a:xfrm>
          <a:off x="544033" y="838674"/>
          <a:ext cx="538544" cy="5385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F2C7E23-DEBF-4E28-903C-F1E73C0C7AF7}">
      <dsp:nvSpPr>
        <dsp:cNvPr id="0" name=""/>
        <dsp:cNvSpPr/>
      </dsp:nvSpPr>
      <dsp:spPr>
        <a:xfrm>
          <a:off x="1476538" y="643684"/>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d’un programme pédagogique adapté à un rythme d’apprentissage accéléré;</a:t>
          </a:r>
          <a:endParaRPr lang="en-US" sz="1100" kern="1200"/>
        </a:p>
      </dsp:txBody>
      <dsp:txXfrm>
        <a:off x="1476538" y="643684"/>
        <a:ext cx="2188666" cy="928525"/>
      </dsp:txXfrm>
    </dsp:sp>
    <dsp:sp modelId="{C40526F0-1530-4244-B871-03A1177B7918}">
      <dsp:nvSpPr>
        <dsp:cNvPr id="0" name=""/>
        <dsp:cNvSpPr/>
      </dsp:nvSpPr>
      <dsp:spPr>
        <a:xfrm>
          <a:off x="4046562" y="643684"/>
          <a:ext cx="928525" cy="9285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D53B73-1FDD-4BCA-8EC1-3BB922E101A2}">
      <dsp:nvSpPr>
        <dsp:cNvPr id="0" name=""/>
        <dsp:cNvSpPr/>
      </dsp:nvSpPr>
      <dsp:spPr>
        <a:xfrm>
          <a:off x="4241552" y="838674"/>
          <a:ext cx="538544" cy="5385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B1C46E-31EC-4C57-8985-0B4E6E56241C}">
      <dsp:nvSpPr>
        <dsp:cNvPr id="0" name=""/>
        <dsp:cNvSpPr/>
      </dsp:nvSpPr>
      <dsp:spPr>
        <a:xfrm>
          <a:off x="5174057" y="643684"/>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d’enrichissement pour répondre à leur curiosité;</a:t>
          </a:r>
          <a:endParaRPr lang="en-US" sz="1100" kern="1200"/>
        </a:p>
      </dsp:txBody>
      <dsp:txXfrm>
        <a:off x="5174057" y="643684"/>
        <a:ext cx="2188666" cy="928525"/>
      </dsp:txXfrm>
    </dsp:sp>
    <dsp:sp modelId="{DBF2370F-379E-4706-BA02-6AB314C32056}">
      <dsp:nvSpPr>
        <dsp:cNvPr id="0" name=""/>
        <dsp:cNvSpPr/>
      </dsp:nvSpPr>
      <dsp:spPr>
        <a:xfrm>
          <a:off x="7744081" y="643684"/>
          <a:ext cx="928525" cy="9285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2BFE4A6-2CCF-4906-88C9-6997F76B99B8}">
      <dsp:nvSpPr>
        <dsp:cNvPr id="0" name=""/>
        <dsp:cNvSpPr/>
      </dsp:nvSpPr>
      <dsp:spPr>
        <a:xfrm>
          <a:off x="7939072" y="838674"/>
          <a:ext cx="538544" cy="5385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C7D3F1-305A-40FF-B6EE-55C90A75605D}">
      <dsp:nvSpPr>
        <dsp:cNvPr id="0" name=""/>
        <dsp:cNvSpPr/>
      </dsp:nvSpPr>
      <dsp:spPr>
        <a:xfrm>
          <a:off x="8871576" y="643684"/>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d’approfondir les matières enseignées;</a:t>
          </a:r>
          <a:endParaRPr lang="en-US" sz="1100" kern="1200"/>
        </a:p>
      </dsp:txBody>
      <dsp:txXfrm>
        <a:off x="8871576" y="643684"/>
        <a:ext cx="2188666" cy="928525"/>
      </dsp:txXfrm>
    </dsp:sp>
    <dsp:sp modelId="{208D117D-31B3-4699-9279-AB6F5718691D}">
      <dsp:nvSpPr>
        <dsp:cNvPr id="0" name=""/>
        <dsp:cNvSpPr/>
      </dsp:nvSpPr>
      <dsp:spPr>
        <a:xfrm>
          <a:off x="349043" y="2621301"/>
          <a:ext cx="928525" cy="92852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0FA258-F811-4FD1-A0F9-E25539628B2B}">
      <dsp:nvSpPr>
        <dsp:cNvPr id="0" name=""/>
        <dsp:cNvSpPr/>
      </dsp:nvSpPr>
      <dsp:spPr>
        <a:xfrm>
          <a:off x="544033" y="2816291"/>
          <a:ext cx="538544" cy="5385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E6ED7C2-4511-4685-9599-675E939CA734}">
      <dsp:nvSpPr>
        <dsp:cNvPr id="0" name=""/>
        <dsp:cNvSpPr/>
      </dsp:nvSpPr>
      <dsp:spPr>
        <a:xfrm>
          <a:off x="1476538" y="2621301"/>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de méthodologie;</a:t>
          </a:r>
          <a:endParaRPr lang="en-US" sz="1100" kern="1200"/>
        </a:p>
      </dsp:txBody>
      <dsp:txXfrm>
        <a:off x="1476538" y="2621301"/>
        <a:ext cx="2188666" cy="928525"/>
      </dsp:txXfrm>
    </dsp:sp>
    <dsp:sp modelId="{FDF1A544-9921-493B-8D6A-A33FD84F3F98}">
      <dsp:nvSpPr>
        <dsp:cNvPr id="0" name=""/>
        <dsp:cNvSpPr/>
      </dsp:nvSpPr>
      <dsp:spPr>
        <a:xfrm>
          <a:off x="4046562" y="2621301"/>
          <a:ext cx="928525" cy="92852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9ECB10-45F3-4CFE-AFCA-EB02C54396C4}">
      <dsp:nvSpPr>
        <dsp:cNvPr id="0" name=""/>
        <dsp:cNvSpPr/>
      </dsp:nvSpPr>
      <dsp:spPr>
        <a:xfrm>
          <a:off x="4241552" y="2816291"/>
          <a:ext cx="538544" cy="5385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072949-2D98-4A09-90D5-683534036776}">
      <dsp:nvSpPr>
        <dsp:cNvPr id="0" name=""/>
        <dsp:cNvSpPr/>
      </dsp:nvSpPr>
      <dsp:spPr>
        <a:xfrm>
          <a:off x="5174057" y="2621301"/>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d’ateliers spécifiques liés à l’hypersensibilité, gestion des émotions, l’anxiété (dont l’anxiété de performance),  l’estime de soi et les habiletés sociales;</a:t>
          </a:r>
          <a:endParaRPr lang="en-US" sz="1100" kern="1200"/>
        </a:p>
      </dsp:txBody>
      <dsp:txXfrm>
        <a:off x="5174057" y="2621301"/>
        <a:ext cx="2188666" cy="928525"/>
      </dsp:txXfrm>
    </dsp:sp>
    <dsp:sp modelId="{9411252C-460C-4A30-A291-A703C3BDEB4A}">
      <dsp:nvSpPr>
        <dsp:cNvPr id="0" name=""/>
        <dsp:cNvSpPr/>
      </dsp:nvSpPr>
      <dsp:spPr>
        <a:xfrm>
          <a:off x="7744081" y="2621301"/>
          <a:ext cx="928525" cy="92852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C7BE8B-2918-4E8B-A233-A1D19D7FD814}">
      <dsp:nvSpPr>
        <dsp:cNvPr id="0" name=""/>
        <dsp:cNvSpPr/>
      </dsp:nvSpPr>
      <dsp:spPr>
        <a:xfrm>
          <a:off x="7939072" y="2816291"/>
          <a:ext cx="538544" cy="53854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369DB5A-26CA-49FB-A865-69AA34E4D02C}">
      <dsp:nvSpPr>
        <dsp:cNvPr id="0" name=""/>
        <dsp:cNvSpPr/>
      </dsp:nvSpPr>
      <dsp:spPr>
        <a:xfrm>
          <a:off x="8871576" y="2621301"/>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d’un regroupement plus homogène, (dépassement de soi par stimulation des pairs);</a:t>
          </a:r>
          <a:endParaRPr lang="en-US" sz="1100" kern="1200"/>
        </a:p>
      </dsp:txBody>
      <dsp:txXfrm>
        <a:off x="8871576" y="2621301"/>
        <a:ext cx="2188666" cy="928525"/>
      </dsp:txXfrm>
    </dsp:sp>
    <dsp:sp modelId="{5EB419CA-216C-4A82-B172-045F87A06BD0}">
      <dsp:nvSpPr>
        <dsp:cNvPr id="0" name=""/>
        <dsp:cNvSpPr/>
      </dsp:nvSpPr>
      <dsp:spPr>
        <a:xfrm>
          <a:off x="349043" y="4598918"/>
          <a:ext cx="928525" cy="92852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F3B020-9851-43B7-BD65-47E66B78A5F3}">
      <dsp:nvSpPr>
        <dsp:cNvPr id="0" name=""/>
        <dsp:cNvSpPr/>
      </dsp:nvSpPr>
      <dsp:spPr>
        <a:xfrm>
          <a:off x="544033" y="4793908"/>
          <a:ext cx="538544" cy="53854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C8F1DB-EB94-4B67-AAC7-F74B6B602E93}">
      <dsp:nvSpPr>
        <dsp:cNvPr id="0" name=""/>
        <dsp:cNvSpPr/>
      </dsp:nvSpPr>
      <dsp:spPr>
        <a:xfrm>
          <a:off x="1476538" y="4598918"/>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d’une structure plus flexible de prestation de cours;</a:t>
          </a:r>
          <a:endParaRPr lang="en-US" sz="1100" kern="1200"/>
        </a:p>
      </dsp:txBody>
      <dsp:txXfrm>
        <a:off x="1476538" y="4598918"/>
        <a:ext cx="2188666" cy="928525"/>
      </dsp:txXfrm>
    </dsp:sp>
    <dsp:sp modelId="{C4C5CEF8-B94B-4E74-9467-8E3114588FD9}">
      <dsp:nvSpPr>
        <dsp:cNvPr id="0" name=""/>
        <dsp:cNvSpPr/>
      </dsp:nvSpPr>
      <dsp:spPr>
        <a:xfrm>
          <a:off x="4046562" y="4598918"/>
          <a:ext cx="928525" cy="92852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78ADC-63C5-425E-A362-95D54BC33499}">
      <dsp:nvSpPr>
        <dsp:cNvPr id="0" name=""/>
        <dsp:cNvSpPr/>
      </dsp:nvSpPr>
      <dsp:spPr>
        <a:xfrm>
          <a:off x="4241552" y="4793908"/>
          <a:ext cx="538544" cy="53854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302852-8D7B-4F2B-B920-1B701DC9E702}">
      <dsp:nvSpPr>
        <dsp:cNvPr id="0" name=""/>
        <dsp:cNvSpPr/>
      </dsp:nvSpPr>
      <dsp:spPr>
        <a:xfrm>
          <a:off x="5174057" y="4598918"/>
          <a:ext cx="2188666" cy="928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488950">
            <a:lnSpc>
              <a:spcPct val="100000"/>
            </a:lnSpc>
            <a:spcBef>
              <a:spcPct val="0"/>
            </a:spcBef>
            <a:spcAft>
              <a:spcPct val="35000"/>
            </a:spcAft>
            <a:buNone/>
          </a:pPr>
          <a:r>
            <a:rPr lang="fr-CA" sz="1100" kern="1200"/>
            <a:t>Besoin de briser l’isolement social ; de développer un sentiment d’appartenance à un groupe, à un milieu.</a:t>
          </a:r>
          <a:endParaRPr lang="en-US" sz="1100" kern="1200"/>
        </a:p>
      </dsp:txBody>
      <dsp:txXfrm>
        <a:off x="5174057" y="4598918"/>
        <a:ext cx="2188666" cy="9285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AF98E-E8D5-46EA-9DC3-F97F52CA024B}">
      <dsp:nvSpPr>
        <dsp:cNvPr id="0" name=""/>
        <dsp:cNvSpPr/>
      </dsp:nvSpPr>
      <dsp:spPr>
        <a:xfrm>
          <a:off x="0" y="729"/>
          <a:ext cx="687951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1A46D1F-A76D-434F-A943-C941680683CB}">
      <dsp:nvSpPr>
        <dsp:cNvPr id="0" name=""/>
        <dsp:cNvSpPr/>
      </dsp:nvSpPr>
      <dsp:spPr>
        <a:xfrm>
          <a:off x="0" y="729"/>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dirty="0"/>
            <a:t>Partage d’intérêts ou de préoccupations communes avec des personnes semblables.</a:t>
          </a:r>
          <a:endParaRPr lang="en-US" sz="2400" kern="1200" dirty="0"/>
        </a:p>
      </dsp:txBody>
      <dsp:txXfrm>
        <a:off x="0" y="729"/>
        <a:ext cx="6879517" cy="853110"/>
      </dsp:txXfrm>
    </dsp:sp>
    <dsp:sp modelId="{5A5B8E6B-1411-42BF-BE07-E694566A886A}">
      <dsp:nvSpPr>
        <dsp:cNvPr id="0" name=""/>
        <dsp:cNvSpPr/>
      </dsp:nvSpPr>
      <dsp:spPr>
        <a:xfrm>
          <a:off x="0" y="853839"/>
          <a:ext cx="6879517" cy="0"/>
        </a:xfrm>
        <a:prstGeom prst="line">
          <a:avLst/>
        </a:prstGeom>
        <a:solidFill>
          <a:schemeClr val="accent2">
            <a:hueOff val="250938"/>
            <a:satOff val="-1782"/>
            <a:lumOff val="-784"/>
            <a:alphaOff val="0"/>
          </a:schemeClr>
        </a:solidFill>
        <a:ln w="12700" cap="flat" cmpd="sng" algn="ctr">
          <a:solidFill>
            <a:schemeClr val="accent2">
              <a:hueOff val="250938"/>
              <a:satOff val="-1782"/>
              <a:lumOff val="-78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DC2CD3-C4E7-4FE0-A79E-629B5BEE01CD}">
      <dsp:nvSpPr>
        <dsp:cNvPr id="0" name=""/>
        <dsp:cNvSpPr/>
      </dsp:nvSpPr>
      <dsp:spPr>
        <a:xfrm>
          <a:off x="0" y="853839"/>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dirty="0"/>
            <a:t>Satisfaction plus élevée par rapport à l’environnement éducatif.</a:t>
          </a:r>
          <a:endParaRPr lang="en-US" sz="2400" kern="1200" dirty="0"/>
        </a:p>
      </dsp:txBody>
      <dsp:txXfrm>
        <a:off x="0" y="853839"/>
        <a:ext cx="6879517" cy="853110"/>
      </dsp:txXfrm>
    </dsp:sp>
    <dsp:sp modelId="{2EF0B288-AD8A-4266-97EE-FF7661BC2751}">
      <dsp:nvSpPr>
        <dsp:cNvPr id="0" name=""/>
        <dsp:cNvSpPr/>
      </dsp:nvSpPr>
      <dsp:spPr>
        <a:xfrm>
          <a:off x="0" y="1706949"/>
          <a:ext cx="6879517" cy="0"/>
        </a:xfrm>
        <a:prstGeom prst="line">
          <a:avLst/>
        </a:prstGeom>
        <a:solidFill>
          <a:schemeClr val="accent2">
            <a:hueOff val="501876"/>
            <a:satOff val="-3564"/>
            <a:lumOff val="-1569"/>
            <a:alphaOff val="0"/>
          </a:schemeClr>
        </a:solidFill>
        <a:ln w="12700" cap="flat" cmpd="sng" algn="ctr">
          <a:solidFill>
            <a:schemeClr val="accent2">
              <a:hueOff val="501876"/>
              <a:satOff val="-3564"/>
              <a:lumOff val="-15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3AC2A9-0E02-4C1B-A6CF-0FE673E58E8C}">
      <dsp:nvSpPr>
        <dsp:cNvPr id="0" name=""/>
        <dsp:cNvSpPr/>
      </dsp:nvSpPr>
      <dsp:spPr>
        <a:xfrm>
          <a:off x="0" y="1706949"/>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a:t>Caractéristiques des enseignants (stratégies adaptées, modelage, intérêts, créativité, etc.).</a:t>
          </a:r>
          <a:endParaRPr lang="en-US" sz="2400" kern="1200"/>
        </a:p>
      </dsp:txBody>
      <dsp:txXfrm>
        <a:off x="0" y="1706949"/>
        <a:ext cx="6879517" cy="853110"/>
      </dsp:txXfrm>
    </dsp:sp>
    <dsp:sp modelId="{1FA67F9E-987D-4F04-84A7-98D44E8F16ED}">
      <dsp:nvSpPr>
        <dsp:cNvPr id="0" name=""/>
        <dsp:cNvSpPr/>
      </dsp:nvSpPr>
      <dsp:spPr>
        <a:xfrm>
          <a:off x="0" y="2560059"/>
          <a:ext cx="6879517" cy="0"/>
        </a:xfrm>
        <a:prstGeom prst="line">
          <a:avLst/>
        </a:prstGeom>
        <a:solidFill>
          <a:schemeClr val="accent2">
            <a:hueOff val="752813"/>
            <a:satOff val="-5346"/>
            <a:lumOff val="-2353"/>
            <a:alphaOff val="0"/>
          </a:schemeClr>
        </a:solidFill>
        <a:ln w="12700" cap="flat" cmpd="sng" algn="ctr">
          <a:solidFill>
            <a:schemeClr val="accent2">
              <a:hueOff val="752813"/>
              <a:satOff val="-5346"/>
              <a:lumOff val="-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6C5245-8EE1-4313-8474-644AA94B2568}">
      <dsp:nvSpPr>
        <dsp:cNvPr id="0" name=""/>
        <dsp:cNvSpPr/>
      </dsp:nvSpPr>
      <dsp:spPr>
        <a:xfrm>
          <a:off x="0" y="2560059"/>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a:t>Relations avec les enseignants.</a:t>
          </a:r>
          <a:endParaRPr lang="en-US" sz="2400" kern="1200"/>
        </a:p>
      </dsp:txBody>
      <dsp:txXfrm>
        <a:off x="0" y="2560059"/>
        <a:ext cx="6879517" cy="853110"/>
      </dsp:txXfrm>
    </dsp:sp>
    <dsp:sp modelId="{4BA03B7D-F001-4822-A31F-18825489D7A7}">
      <dsp:nvSpPr>
        <dsp:cNvPr id="0" name=""/>
        <dsp:cNvSpPr/>
      </dsp:nvSpPr>
      <dsp:spPr>
        <a:xfrm>
          <a:off x="0" y="3413170"/>
          <a:ext cx="6879517" cy="0"/>
        </a:xfrm>
        <a:prstGeom prst="line">
          <a:avLst/>
        </a:prstGeom>
        <a:solidFill>
          <a:schemeClr val="accent2">
            <a:hueOff val="1003751"/>
            <a:satOff val="-7127"/>
            <a:lumOff val="-3138"/>
            <a:alphaOff val="0"/>
          </a:schemeClr>
        </a:solidFill>
        <a:ln w="12700" cap="flat" cmpd="sng" algn="ctr">
          <a:solidFill>
            <a:schemeClr val="accent2">
              <a:hueOff val="1003751"/>
              <a:satOff val="-7127"/>
              <a:lumOff val="-31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463E23-BCC3-4A0C-804C-C84DA8D6D65C}">
      <dsp:nvSpPr>
        <dsp:cNvPr id="0" name=""/>
        <dsp:cNvSpPr/>
      </dsp:nvSpPr>
      <dsp:spPr>
        <a:xfrm>
          <a:off x="0" y="3413170"/>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a:t>Stimulations offertes et niveau éducatif.</a:t>
          </a:r>
          <a:endParaRPr lang="en-US" sz="2400" kern="1200"/>
        </a:p>
      </dsp:txBody>
      <dsp:txXfrm>
        <a:off x="0" y="3413170"/>
        <a:ext cx="6879517" cy="853110"/>
      </dsp:txXfrm>
    </dsp:sp>
    <dsp:sp modelId="{48F3AFE2-0B67-49A0-A44A-0F1C7A277989}">
      <dsp:nvSpPr>
        <dsp:cNvPr id="0" name=""/>
        <dsp:cNvSpPr/>
      </dsp:nvSpPr>
      <dsp:spPr>
        <a:xfrm>
          <a:off x="0" y="4266280"/>
          <a:ext cx="6879517" cy="0"/>
        </a:xfrm>
        <a:prstGeom prst="line">
          <a:avLst/>
        </a:prstGeom>
        <a:solidFill>
          <a:schemeClr val="accent2">
            <a:hueOff val="1254689"/>
            <a:satOff val="-8909"/>
            <a:lumOff val="-3922"/>
            <a:alphaOff val="0"/>
          </a:schemeClr>
        </a:solidFill>
        <a:ln w="12700" cap="flat" cmpd="sng" algn="ctr">
          <a:solidFill>
            <a:schemeClr val="accent2">
              <a:hueOff val="1254689"/>
              <a:satOff val="-8909"/>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434D37-20B3-4F19-B62F-68254CD2E946}">
      <dsp:nvSpPr>
        <dsp:cNvPr id="0" name=""/>
        <dsp:cNvSpPr/>
      </dsp:nvSpPr>
      <dsp:spPr>
        <a:xfrm>
          <a:off x="0" y="4266280"/>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a:t>Réponses aux besoins éducatifs. </a:t>
          </a:r>
          <a:endParaRPr lang="en-US" sz="2400" kern="1200"/>
        </a:p>
      </dsp:txBody>
      <dsp:txXfrm>
        <a:off x="0" y="4266280"/>
        <a:ext cx="6879517" cy="853110"/>
      </dsp:txXfrm>
    </dsp:sp>
    <dsp:sp modelId="{4B0F103D-0DE6-4D68-8DCD-AA4F6C3193AF}">
      <dsp:nvSpPr>
        <dsp:cNvPr id="0" name=""/>
        <dsp:cNvSpPr/>
      </dsp:nvSpPr>
      <dsp:spPr>
        <a:xfrm>
          <a:off x="0" y="5119390"/>
          <a:ext cx="6879517" cy="0"/>
        </a:xfrm>
        <a:prstGeom prst="line">
          <a:avLst/>
        </a:prstGeom>
        <a:solidFill>
          <a:schemeClr val="accent2">
            <a:hueOff val="1505627"/>
            <a:satOff val="-10691"/>
            <a:lumOff val="-4707"/>
            <a:alphaOff val="0"/>
          </a:schemeClr>
        </a:solidFill>
        <a:ln w="12700" cap="flat" cmpd="sng" algn="ctr">
          <a:solidFill>
            <a:schemeClr val="accent2">
              <a:hueOff val="1505627"/>
              <a:satOff val="-10691"/>
              <a:lumOff val="-47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CAFF0D-AE7C-4E4D-ADD2-7F80C373E417}">
      <dsp:nvSpPr>
        <dsp:cNvPr id="0" name=""/>
        <dsp:cNvSpPr/>
      </dsp:nvSpPr>
      <dsp:spPr>
        <a:xfrm>
          <a:off x="0" y="5119390"/>
          <a:ext cx="6879517" cy="8531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fr-CA" sz="2400" kern="1200" dirty="0"/>
            <a:t>Participer à un programme scolaire particulier</a:t>
          </a:r>
          <a:endParaRPr lang="en-US" sz="2400" kern="1200" dirty="0"/>
        </a:p>
      </dsp:txBody>
      <dsp:txXfrm>
        <a:off x="0" y="5119390"/>
        <a:ext cx="6879517" cy="85311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722B0-411F-4AB5-BF91-E6E1B09F9601}">
      <dsp:nvSpPr>
        <dsp:cNvPr id="0" name=""/>
        <dsp:cNvSpPr/>
      </dsp:nvSpPr>
      <dsp:spPr>
        <a:xfrm>
          <a:off x="0" y="2916"/>
          <a:ext cx="6879517"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F56DC6-5967-4413-A73D-9F8724E77D1A}">
      <dsp:nvSpPr>
        <dsp:cNvPr id="0" name=""/>
        <dsp:cNvSpPr/>
      </dsp:nvSpPr>
      <dsp:spPr>
        <a:xfrm>
          <a:off x="0" y="2916"/>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a:t>Demandes scolaires plus élevées (a des efforts quotidiens à faire!)</a:t>
          </a:r>
          <a:endParaRPr lang="en-US" sz="2200" kern="1200"/>
        </a:p>
      </dsp:txBody>
      <dsp:txXfrm>
        <a:off x="0" y="2916"/>
        <a:ext cx="6879517" cy="994566"/>
      </dsp:txXfrm>
    </dsp:sp>
    <dsp:sp modelId="{B29B7C62-5032-4066-BD90-9143A93C09E7}">
      <dsp:nvSpPr>
        <dsp:cNvPr id="0" name=""/>
        <dsp:cNvSpPr/>
      </dsp:nvSpPr>
      <dsp:spPr>
        <a:xfrm>
          <a:off x="0" y="997482"/>
          <a:ext cx="6879517" cy="0"/>
        </a:xfrm>
        <a:prstGeom prst="line">
          <a:avLst/>
        </a:prstGeom>
        <a:solidFill>
          <a:schemeClr val="accent2">
            <a:hueOff val="301125"/>
            <a:satOff val="-2138"/>
            <a:lumOff val="-941"/>
            <a:alphaOff val="0"/>
          </a:schemeClr>
        </a:solidFill>
        <a:ln w="12700" cap="flat" cmpd="sng" algn="ctr">
          <a:solidFill>
            <a:schemeClr val="accent2">
              <a:hueOff val="301125"/>
              <a:satOff val="-2138"/>
              <a:lumOff val="-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FC7CE6-E66D-4C86-B333-B8420D55C398}">
      <dsp:nvSpPr>
        <dsp:cNvPr id="0" name=""/>
        <dsp:cNvSpPr/>
      </dsp:nvSpPr>
      <dsp:spPr>
        <a:xfrm>
          <a:off x="0" y="997482"/>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a:t>Climat de compétivité entre les élèves (n’est plus le seul…!)</a:t>
          </a:r>
          <a:endParaRPr lang="en-US" sz="2200" kern="1200"/>
        </a:p>
      </dsp:txBody>
      <dsp:txXfrm>
        <a:off x="0" y="997482"/>
        <a:ext cx="6879517" cy="994566"/>
      </dsp:txXfrm>
    </dsp:sp>
    <dsp:sp modelId="{FD1B00D4-3442-4636-981C-68ABEA744F23}">
      <dsp:nvSpPr>
        <dsp:cNvPr id="0" name=""/>
        <dsp:cNvSpPr/>
      </dsp:nvSpPr>
      <dsp:spPr>
        <a:xfrm>
          <a:off x="0" y="1992048"/>
          <a:ext cx="6879517" cy="0"/>
        </a:xfrm>
        <a:prstGeom prst="line">
          <a:avLst/>
        </a:prstGeom>
        <a:solidFill>
          <a:schemeClr val="accent2">
            <a:hueOff val="602251"/>
            <a:satOff val="-4276"/>
            <a:lumOff val="-1883"/>
            <a:alphaOff val="0"/>
          </a:schemeClr>
        </a:solidFill>
        <a:ln w="12700" cap="flat" cmpd="sng" algn="ctr">
          <a:solidFill>
            <a:schemeClr val="accent2">
              <a:hueOff val="602251"/>
              <a:satOff val="-4276"/>
              <a:lumOff val="-1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33D454-9410-449E-AA8D-D112194559E0}">
      <dsp:nvSpPr>
        <dsp:cNvPr id="0" name=""/>
        <dsp:cNvSpPr/>
      </dsp:nvSpPr>
      <dsp:spPr>
        <a:xfrm>
          <a:off x="0" y="1992048"/>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a:t>Anxiété de performance plus élevée</a:t>
          </a:r>
          <a:endParaRPr lang="en-US" sz="2200" kern="1200"/>
        </a:p>
      </dsp:txBody>
      <dsp:txXfrm>
        <a:off x="0" y="1992048"/>
        <a:ext cx="6879517" cy="994566"/>
      </dsp:txXfrm>
    </dsp:sp>
    <dsp:sp modelId="{CC4720CE-7AE1-4314-B30A-95841761F3E9}">
      <dsp:nvSpPr>
        <dsp:cNvPr id="0" name=""/>
        <dsp:cNvSpPr/>
      </dsp:nvSpPr>
      <dsp:spPr>
        <a:xfrm>
          <a:off x="0" y="2986614"/>
          <a:ext cx="6879517" cy="0"/>
        </a:xfrm>
        <a:prstGeom prst="line">
          <a:avLst/>
        </a:prstGeom>
        <a:solidFill>
          <a:schemeClr val="accent2">
            <a:hueOff val="903376"/>
            <a:satOff val="-6415"/>
            <a:lumOff val="-2824"/>
            <a:alphaOff val="0"/>
          </a:schemeClr>
        </a:solidFill>
        <a:ln w="12700" cap="flat" cmpd="sng" algn="ctr">
          <a:solidFill>
            <a:schemeClr val="accent2">
              <a:hueOff val="903376"/>
              <a:satOff val="-6415"/>
              <a:lumOff val="-2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FCF47B-F06E-43F0-A41A-049079513346}">
      <dsp:nvSpPr>
        <dsp:cNvPr id="0" name=""/>
        <dsp:cNvSpPr/>
      </dsp:nvSpPr>
      <dsp:spPr>
        <a:xfrm>
          <a:off x="0" y="2986615"/>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dirty="0"/>
            <a:t>Estime de soi plus faible au plan scolaire (pour ceux qui se situent en dessous de la moyenne du groupe)</a:t>
          </a:r>
          <a:endParaRPr lang="en-US" sz="2200" kern="1200" dirty="0"/>
        </a:p>
      </dsp:txBody>
      <dsp:txXfrm>
        <a:off x="0" y="2986615"/>
        <a:ext cx="6879517" cy="994566"/>
      </dsp:txXfrm>
    </dsp:sp>
    <dsp:sp modelId="{22A3C33E-F2AE-4523-9441-E359BCF83BAB}">
      <dsp:nvSpPr>
        <dsp:cNvPr id="0" name=""/>
        <dsp:cNvSpPr/>
      </dsp:nvSpPr>
      <dsp:spPr>
        <a:xfrm>
          <a:off x="0" y="3981181"/>
          <a:ext cx="6879517" cy="0"/>
        </a:xfrm>
        <a:prstGeom prst="line">
          <a:avLst/>
        </a:prstGeom>
        <a:solidFill>
          <a:schemeClr val="accent2">
            <a:hueOff val="1204502"/>
            <a:satOff val="-8553"/>
            <a:lumOff val="-3766"/>
            <a:alphaOff val="0"/>
          </a:schemeClr>
        </a:solidFill>
        <a:ln w="12700" cap="flat" cmpd="sng" algn="ctr">
          <a:solidFill>
            <a:schemeClr val="accent2">
              <a:hueOff val="1204502"/>
              <a:satOff val="-8553"/>
              <a:lumOff val="-37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B5E8A-CF04-47B0-8C35-6CECEE851BB7}">
      <dsp:nvSpPr>
        <dsp:cNvPr id="0" name=""/>
        <dsp:cNvSpPr/>
      </dsp:nvSpPr>
      <dsp:spPr>
        <a:xfrm>
          <a:off x="0" y="3981181"/>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a:t>Baisse des résultats scolaires, par rapport aux résultats des écoles d’origines</a:t>
          </a:r>
          <a:endParaRPr lang="en-US" sz="2200" kern="1200"/>
        </a:p>
      </dsp:txBody>
      <dsp:txXfrm>
        <a:off x="0" y="3981181"/>
        <a:ext cx="6879517" cy="994566"/>
      </dsp:txXfrm>
    </dsp:sp>
    <dsp:sp modelId="{CD55110F-21C4-4F87-85A6-30C34DF55D8B}">
      <dsp:nvSpPr>
        <dsp:cNvPr id="0" name=""/>
        <dsp:cNvSpPr/>
      </dsp:nvSpPr>
      <dsp:spPr>
        <a:xfrm>
          <a:off x="0" y="4975747"/>
          <a:ext cx="6879517" cy="0"/>
        </a:xfrm>
        <a:prstGeom prst="line">
          <a:avLst/>
        </a:prstGeom>
        <a:solidFill>
          <a:schemeClr val="accent2">
            <a:hueOff val="1505627"/>
            <a:satOff val="-10691"/>
            <a:lumOff val="-4707"/>
            <a:alphaOff val="0"/>
          </a:schemeClr>
        </a:solidFill>
        <a:ln w="12700" cap="flat" cmpd="sng" algn="ctr">
          <a:solidFill>
            <a:schemeClr val="accent2">
              <a:hueOff val="1505627"/>
              <a:satOff val="-10691"/>
              <a:lumOff val="-470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E6BDD3-CAA9-45C8-A103-DAE133DA3591}">
      <dsp:nvSpPr>
        <dsp:cNvPr id="0" name=""/>
        <dsp:cNvSpPr/>
      </dsp:nvSpPr>
      <dsp:spPr>
        <a:xfrm>
          <a:off x="0" y="4975747"/>
          <a:ext cx="6879517" cy="994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fr-CA" sz="2200" kern="1200"/>
            <a:t>Adaptation difficile à un rythme d’apprentissage accéléré</a:t>
          </a:r>
          <a:endParaRPr lang="en-US" sz="2200" kern="1200"/>
        </a:p>
      </dsp:txBody>
      <dsp:txXfrm>
        <a:off x="0" y="4975747"/>
        <a:ext cx="6879517" cy="9945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D6177-521D-4707-8160-4993212A9CC2}">
      <dsp:nvSpPr>
        <dsp:cNvPr id="0" name=""/>
        <dsp:cNvSpPr/>
      </dsp:nvSpPr>
      <dsp:spPr>
        <a:xfrm>
          <a:off x="9338" y="1053288"/>
          <a:ext cx="2791086" cy="33108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i="1" u="sng" kern="1200"/>
            <a:t>Au bout du compte, le choix du meilleur programme est réellement une décision individuelle</a:t>
          </a:r>
          <a:r>
            <a:rPr lang="fr-CA" sz="1800" i="1" kern="1200"/>
            <a:t>:</a:t>
          </a:r>
          <a:endParaRPr lang="en-US" sz="1800" kern="1200"/>
        </a:p>
      </dsp:txBody>
      <dsp:txXfrm>
        <a:off x="91086" y="1135036"/>
        <a:ext cx="2627590" cy="3147376"/>
      </dsp:txXfrm>
    </dsp:sp>
    <dsp:sp modelId="{D9EF2CF6-F848-40E2-813A-BCA29D870A5F}">
      <dsp:nvSpPr>
        <dsp:cNvPr id="0" name=""/>
        <dsp:cNvSpPr/>
      </dsp:nvSpPr>
      <dsp:spPr>
        <a:xfrm>
          <a:off x="3079533" y="2362630"/>
          <a:ext cx="591710" cy="69218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079533" y="2501068"/>
        <a:ext cx="414197" cy="415313"/>
      </dsp:txXfrm>
    </dsp:sp>
    <dsp:sp modelId="{C989877A-2A76-446D-9326-667BE62A8A55}">
      <dsp:nvSpPr>
        <dsp:cNvPr id="0" name=""/>
        <dsp:cNvSpPr/>
      </dsp:nvSpPr>
      <dsp:spPr>
        <a:xfrm>
          <a:off x="3916859" y="1053288"/>
          <a:ext cx="2791086" cy="33108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i="1" kern="1200" dirty="0"/>
            <a:t>Certains enfants doués sont plus heureux lorsqu'ils côtoient des enfants du même niveau pédagogique, en apprenant avec des élèves qui sont leurs pairs sur le plan intellectuel. </a:t>
          </a:r>
          <a:endParaRPr lang="en-US" sz="1800" kern="1200" dirty="0"/>
        </a:p>
      </dsp:txBody>
      <dsp:txXfrm>
        <a:off x="3998607" y="1135036"/>
        <a:ext cx="2627590" cy="3147376"/>
      </dsp:txXfrm>
    </dsp:sp>
    <dsp:sp modelId="{CA075393-B658-46BC-87AD-ABA14E60B45D}">
      <dsp:nvSpPr>
        <dsp:cNvPr id="0" name=""/>
        <dsp:cNvSpPr/>
      </dsp:nvSpPr>
      <dsp:spPr>
        <a:xfrm>
          <a:off x="6987055" y="2362630"/>
          <a:ext cx="591710" cy="692189"/>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987055" y="2501068"/>
        <a:ext cx="414197" cy="415313"/>
      </dsp:txXfrm>
    </dsp:sp>
    <dsp:sp modelId="{386676D6-BC68-4DF0-892E-5E5EA9BD4382}">
      <dsp:nvSpPr>
        <dsp:cNvPr id="0" name=""/>
        <dsp:cNvSpPr/>
      </dsp:nvSpPr>
      <dsp:spPr>
        <a:xfrm>
          <a:off x="7824381" y="1053288"/>
          <a:ext cx="2791086" cy="331087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i="1" kern="1200" dirty="0"/>
            <a:t>D'autres préfèrent apprendre entourés d’amis avec qui ils ont de bonnes interactions sociales. Ils peuvent avoir accès à des programmes leur offrant une stimulation tant sur le plan intellectuel que sur les plans social et émotionnel. </a:t>
          </a:r>
          <a:endParaRPr lang="en-US" sz="1800" kern="1200" dirty="0"/>
        </a:p>
      </dsp:txBody>
      <dsp:txXfrm>
        <a:off x="7906129" y="1135036"/>
        <a:ext cx="2627590" cy="314737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316EEF-1E19-4212-8BEB-00AA65068764}" type="datetimeFigureOut">
              <a:rPr lang="fr-CA" smtClean="0"/>
              <a:t>2026-03-12</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5EDBC2-349B-4247-B5E4-02DB2229F88F}" type="slidenum">
              <a:rPr lang="fr-CA" smtClean="0"/>
              <a:t>‹N°›</a:t>
            </a:fld>
            <a:endParaRPr lang="fr-CA"/>
          </a:p>
        </p:txBody>
      </p:sp>
    </p:spTree>
    <p:extLst>
      <p:ext uri="{BB962C8B-B14F-4D97-AF65-F5344CB8AC3E}">
        <p14:creationId xmlns:p14="http://schemas.microsoft.com/office/powerpoint/2010/main" val="518760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a:t>
            </a:fld>
            <a:endParaRPr lang="fr-CA"/>
          </a:p>
        </p:txBody>
      </p:sp>
    </p:spTree>
    <p:extLst>
      <p:ext uri="{BB962C8B-B14F-4D97-AF65-F5344CB8AC3E}">
        <p14:creationId xmlns:p14="http://schemas.microsoft.com/office/powerpoint/2010/main" val="875209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ANNIE DROUIN</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2</a:t>
            </a:fld>
            <a:endParaRPr lang="fr-CA"/>
          </a:p>
        </p:txBody>
      </p:sp>
    </p:spTree>
    <p:extLst>
      <p:ext uri="{BB962C8B-B14F-4D97-AF65-F5344CB8AC3E}">
        <p14:creationId xmlns:p14="http://schemas.microsoft.com/office/powerpoint/2010/main" val="4099881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PROFS</a:t>
            </a:r>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3</a:t>
            </a:fld>
            <a:endParaRPr lang="fr-CA"/>
          </a:p>
        </p:txBody>
      </p:sp>
    </p:spTree>
    <p:extLst>
      <p:ext uri="{BB962C8B-B14F-4D97-AF65-F5344CB8AC3E}">
        <p14:creationId xmlns:p14="http://schemas.microsoft.com/office/powerpoint/2010/main" val="728602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PROFS</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4</a:t>
            </a:fld>
            <a:endParaRPr lang="fr-CA"/>
          </a:p>
        </p:txBody>
      </p:sp>
    </p:spTree>
    <p:extLst>
      <p:ext uri="{BB962C8B-B14F-4D97-AF65-F5344CB8AC3E}">
        <p14:creationId xmlns:p14="http://schemas.microsoft.com/office/powerpoint/2010/main" val="1899987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PROFS</a:t>
            </a:r>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5</a:t>
            </a:fld>
            <a:endParaRPr lang="fr-CA"/>
          </a:p>
        </p:txBody>
      </p:sp>
    </p:spTree>
    <p:extLst>
      <p:ext uri="{BB962C8B-B14F-4D97-AF65-F5344CB8AC3E}">
        <p14:creationId xmlns:p14="http://schemas.microsoft.com/office/powerpoint/2010/main" val="350713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PROFS</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6</a:t>
            </a:fld>
            <a:endParaRPr lang="fr-CA"/>
          </a:p>
        </p:txBody>
      </p:sp>
    </p:spTree>
    <p:extLst>
      <p:ext uri="{BB962C8B-B14F-4D97-AF65-F5344CB8AC3E}">
        <p14:creationId xmlns:p14="http://schemas.microsoft.com/office/powerpoint/2010/main" val="2859128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PROFS et ANNIE DROUIN</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7</a:t>
            </a:fld>
            <a:endParaRPr lang="fr-CA"/>
          </a:p>
        </p:txBody>
      </p:sp>
    </p:spTree>
    <p:extLst>
      <p:ext uri="{BB962C8B-B14F-4D97-AF65-F5344CB8AC3E}">
        <p14:creationId xmlns:p14="http://schemas.microsoft.com/office/powerpoint/2010/main" val="238898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8</a:t>
            </a:fld>
            <a:endParaRPr lang="fr-CA"/>
          </a:p>
        </p:txBody>
      </p:sp>
    </p:spTree>
    <p:extLst>
      <p:ext uri="{BB962C8B-B14F-4D97-AF65-F5344CB8AC3E}">
        <p14:creationId xmlns:p14="http://schemas.microsoft.com/office/powerpoint/2010/main" val="280364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9</a:t>
            </a:fld>
            <a:endParaRPr lang="fr-CA"/>
          </a:p>
        </p:txBody>
      </p:sp>
    </p:spTree>
    <p:extLst>
      <p:ext uri="{BB962C8B-B14F-4D97-AF65-F5344CB8AC3E}">
        <p14:creationId xmlns:p14="http://schemas.microsoft.com/office/powerpoint/2010/main" val="1377990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10</a:t>
            </a:fld>
            <a:endParaRPr lang="fr-CA"/>
          </a:p>
        </p:txBody>
      </p:sp>
    </p:spTree>
    <p:extLst>
      <p:ext uri="{BB962C8B-B14F-4D97-AF65-F5344CB8AC3E}">
        <p14:creationId xmlns:p14="http://schemas.microsoft.com/office/powerpoint/2010/main" val="17971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11</a:t>
            </a:fld>
            <a:endParaRPr lang="fr-CA"/>
          </a:p>
        </p:txBody>
      </p:sp>
    </p:spTree>
    <p:extLst>
      <p:ext uri="{BB962C8B-B14F-4D97-AF65-F5344CB8AC3E}">
        <p14:creationId xmlns:p14="http://schemas.microsoft.com/office/powerpoint/2010/main" val="3057241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12</a:t>
            </a:fld>
            <a:endParaRPr lang="fr-CA"/>
          </a:p>
        </p:txBody>
      </p:sp>
    </p:spTree>
    <p:extLst>
      <p:ext uri="{BB962C8B-B14F-4D97-AF65-F5344CB8AC3E}">
        <p14:creationId xmlns:p14="http://schemas.microsoft.com/office/powerpoint/2010/main" val="2728268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MARIE-EVE</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13</a:t>
            </a:fld>
            <a:endParaRPr lang="fr-CA"/>
          </a:p>
        </p:txBody>
      </p:sp>
    </p:spTree>
    <p:extLst>
      <p:ext uri="{BB962C8B-B14F-4D97-AF65-F5344CB8AC3E}">
        <p14:creationId xmlns:p14="http://schemas.microsoft.com/office/powerpoint/2010/main" val="744438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ANNIE DROUIN-SONIA</a:t>
            </a:r>
            <a:endParaRPr lang="fr-FR" dirty="0"/>
          </a:p>
        </p:txBody>
      </p:sp>
      <p:sp>
        <p:nvSpPr>
          <p:cNvPr id="4" name="Espace réservé du numéro de diapositive 3"/>
          <p:cNvSpPr>
            <a:spLocks noGrp="1"/>
          </p:cNvSpPr>
          <p:nvPr>
            <p:ph type="sldNum" sz="quarter" idx="5"/>
          </p:nvPr>
        </p:nvSpPr>
        <p:spPr/>
        <p:txBody>
          <a:bodyPr/>
          <a:lstStyle/>
          <a:p>
            <a:fld id="{345EDBC2-349B-4247-B5E4-02DB2229F88F}" type="slidenum">
              <a:rPr lang="fr-CA" smtClean="0"/>
              <a:t>14</a:t>
            </a:fld>
            <a:endParaRPr lang="fr-CA"/>
          </a:p>
        </p:txBody>
      </p:sp>
    </p:spTree>
    <p:extLst>
      <p:ext uri="{BB962C8B-B14F-4D97-AF65-F5344CB8AC3E}">
        <p14:creationId xmlns:p14="http://schemas.microsoft.com/office/powerpoint/2010/main" val="904691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2609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2591879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493327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4696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3/12/2026</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454200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3246979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4106545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426631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1497229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3915733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3/12/2026</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‹N°›</a:t>
            </a:fld>
            <a:endParaRPr lang="en-US"/>
          </a:p>
        </p:txBody>
      </p:sp>
    </p:spTree>
    <p:extLst>
      <p:ext uri="{BB962C8B-B14F-4D97-AF65-F5344CB8AC3E}">
        <p14:creationId xmlns:p14="http://schemas.microsoft.com/office/powerpoint/2010/main" val="3663458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3/12/2026</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‹N°›</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64530347"/>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freepngimg.com/png/27122-sunshine-picture" TargetMode="External"/><Relationship Id="rId5" Type="http://schemas.openxmlformats.org/officeDocument/2006/relationships/image" Target="../media/image4.png"/><Relationship Id="rId4" Type="http://schemas.openxmlformats.org/officeDocument/2006/relationships/hyperlink" Target="https://pxhere.com/fr/photo/887576"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freepngimg.com/png/27122-sunshine-picture"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hyperlink" Target="https://freepngimg.com/png/27122-sunshine-picture"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freepngimg.com/png/27122-sunshine-picture" TargetMode="External"/><Relationship Id="rId3" Type="http://schemas.openxmlformats.org/officeDocument/2006/relationships/image" Target="../media/image23.pn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www.orientacionandujar.es/2020/08/09/los-mejores-fondos-virtuales-para-clases-on-line/" TargetMode="External"/><Relationship Id="rId5" Type="http://schemas.openxmlformats.org/officeDocument/2006/relationships/image" Target="../media/image24.jpg"/><Relationship Id="rId4" Type="http://schemas.openxmlformats.org/officeDocument/2006/relationships/hyperlink" Target="https://pixabay.com/es/icono-autob%C3%BAs-autob%C3%BAs-escolar-1719744/"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Direction.EcoleMarguerite-Bourgeoys@cssmb.gouv.qc.ca"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freepngimg.com/png/27122-sunshine-picture" TargetMode="External"/><Relationship Id="rId5" Type="http://schemas.openxmlformats.org/officeDocument/2006/relationships/image" Target="../media/image4.png"/><Relationship Id="rId4" Type="http://schemas.openxmlformats.org/officeDocument/2006/relationships/hyperlink" Target="https://pixabay.com/en/checklist-task-to-do-list-plan-129531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hyperlink" Target="https://freepngimg.com/png/27122-sunshine-picture" TargetMode="Externa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hyperlink" Target="http://www.anpeip.org/" TargetMode="External"/><Relationship Id="rId3" Type="http://schemas.openxmlformats.org/officeDocument/2006/relationships/slideLayout" Target="../slideLayouts/slideLayout6.xml"/><Relationship Id="rId7" Type="http://schemas.openxmlformats.org/officeDocument/2006/relationships/hyperlink" Target="http://www.enfantsprecoces.info/"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www.nagc.org/" TargetMode="External"/><Relationship Id="rId5" Type="http://schemas.openxmlformats.org/officeDocument/2006/relationships/image" Target="../media/image28.png"/><Relationship Id="rId10" Type="http://schemas.openxmlformats.org/officeDocument/2006/relationships/hyperlink" Target="https://freepngimg.com/png/27122-sunshine-picture" TargetMode="External"/><Relationship Id="rId4" Type="http://schemas.openxmlformats.org/officeDocument/2006/relationships/notesSlide" Target="../notesSlides/notesSlide14.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A173122F-D466-4F08-90FA-0038F7AC2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10">
            <a:extLst>
              <a:ext uri="{FF2B5EF4-FFF2-40B4-BE49-F238E27FC236}">
                <a16:creationId xmlns:a16="http://schemas.microsoft.com/office/drawing/2014/main" id="{55FA838A-0E6E-4C88-AD16-9F85F559A8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11">
              <a:extLst>
                <a:ext uri="{FF2B5EF4-FFF2-40B4-BE49-F238E27FC236}">
                  <a16:creationId xmlns:a16="http://schemas.microsoft.com/office/drawing/2014/main" id="{F776151C-B860-4795-BFFE-F03EA5ED1D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12">
              <a:extLst>
                <a:ext uri="{FF2B5EF4-FFF2-40B4-BE49-F238E27FC236}">
                  <a16:creationId xmlns:a16="http://schemas.microsoft.com/office/drawing/2014/main" id="{E09A6CDA-1F80-461D-8F38-7CB1291434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DB1976-3A6B-4C16-97AC-67C7921865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14">
              <a:extLst>
                <a:ext uri="{FF2B5EF4-FFF2-40B4-BE49-F238E27FC236}">
                  <a16:creationId xmlns:a16="http://schemas.microsoft.com/office/drawing/2014/main" id="{CCA8B170-F785-4124-87F7-3572171AFC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79AF682-A8D7-4472-A839-942C27784F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16">
              <a:extLst>
                <a:ext uri="{FF2B5EF4-FFF2-40B4-BE49-F238E27FC236}">
                  <a16:creationId xmlns:a16="http://schemas.microsoft.com/office/drawing/2014/main" id="{17C796E0-2433-4EC2-BC73-AE164D10E3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30062F3-843F-4526-900A-D2E2087935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DCB46FC-1F32-4277-859B-CA43B63EC6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A8221B7-2F05-4B1C-86FD-19584DC95D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2AF832F-AB88-42C7-B2F7-4BF3659A5F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9BC4C10-0437-44D7-9B16-5D65CBDE5B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3635B49-FBB3-46C2-9DF8-CF0075EE3C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6703F5-894D-4289-97F5-E57DD4092C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005768-6A84-42F3-B812-F73EFC6A34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9764DCF-F546-4CF1-AD5D-48FC346319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D4A8437-E10D-4D18-8C3F-DA4A6CF4F4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16393C-72E3-4119-8F85-2BE2F3335F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CE950CD-0BA2-4E8E-8A28-238F5A128D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44E765B-48B0-4E85-8F07-5A919C71D1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DB66722-3EF0-4F8A-9DC8-78E0707CB9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AF9B387-70F9-4CAC-A228-6CE60EC3F5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27FA5C8-229C-44FF-B402-6F923E45C9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BC897A-E45F-4C79-AF98-0822C279AC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5AB8DD1-BC74-473C-A3BD-D8FB548B5F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7BBCDF-045D-48C1-A45C-BEEB892B36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43A2613-A9FC-4330-8BF0-AF8AA2A23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06C82F6-F384-4FF8-8C8D-E2E8C4F3E0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A1AD9FE-6990-40AF-BA95-B0CB398A44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A32048C-7FE5-4B3D-9FC0-C544A1217D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81D93C9-C94C-4F4C-97DA-01D1AF5E97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1596736-466A-49D2-9B3C-FC567257CB8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pic>
        <p:nvPicPr>
          <p:cNvPr id="50" name="Picture 3" descr="Vue de dessus d’un arrière-plan avec couleurs">
            <a:extLst>
              <a:ext uri="{FF2B5EF4-FFF2-40B4-BE49-F238E27FC236}">
                <a16:creationId xmlns:a16="http://schemas.microsoft.com/office/drawing/2014/main" id="{E3ADD921-E3DF-B3C1-F364-928516E15AC4}"/>
              </a:ext>
            </a:extLst>
          </p:cNvPr>
          <p:cNvPicPr>
            <a:picLocks noChangeAspect="1"/>
          </p:cNvPicPr>
          <p:nvPr/>
        </p:nvPicPr>
        <p:blipFill>
          <a:blip r:embed="rId3"/>
          <a:srcRect t="25809" b="27464"/>
          <a:stretch/>
        </p:blipFill>
        <p:spPr>
          <a:xfrm>
            <a:off x="-6214" y="10"/>
            <a:ext cx="12214825" cy="3267587"/>
          </a:xfrm>
          <a:custGeom>
            <a:avLst/>
            <a:gdLst/>
            <a:ahLst/>
            <a:cxnLst/>
            <a:rect l="l" t="t" r="r" b="b"/>
            <a:pathLst>
              <a:path w="12214825" h="3383384">
                <a:moveTo>
                  <a:pt x="12213819" y="0"/>
                </a:moveTo>
                <a:cubicBezTo>
                  <a:pt x="12213819" y="29107"/>
                  <a:pt x="12214067" y="89770"/>
                  <a:pt x="12214502" y="174101"/>
                </a:cubicBezTo>
                <a:lnTo>
                  <a:pt x="12214825" y="234681"/>
                </a:lnTo>
                <a:lnTo>
                  <a:pt x="12214825" y="2718323"/>
                </a:lnTo>
                <a:lnTo>
                  <a:pt x="11377417" y="2725712"/>
                </a:lnTo>
                <a:cubicBezTo>
                  <a:pt x="7318291" y="2799276"/>
                  <a:pt x="6189525" y="3387660"/>
                  <a:pt x="3246747" y="3383361"/>
                </a:cubicBezTo>
                <a:cubicBezTo>
                  <a:pt x="2493396" y="3382260"/>
                  <a:pt x="1619330" y="3339570"/>
                  <a:pt x="544071" y="3235389"/>
                </a:cubicBezTo>
                <a:lnTo>
                  <a:pt x="19466" y="3181198"/>
                </a:lnTo>
                <a:cubicBezTo>
                  <a:pt x="22117" y="2650999"/>
                  <a:pt x="12840" y="2122787"/>
                  <a:pt x="3563" y="1594575"/>
                </a:cubicBezTo>
                <a:lnTo>
                  <a:pt x="0" y="1239098"/>
                </a:lnTo>
                <a:lnTo>
                  <a:pt x="0" y="7944"/>
                </a:lnTo>
                <a:close/>
              </a:path>
            </a:pathLst>
          </a:custGeom>
        </p:spPr>
      </p:pic>
      <p:sp>
        <p:nvSpPr>
          <p:cNvPr id="44" name="Right Triangle 43">
            <a:extLst>
              <a:ext uri="{FF2B5EF4-FFF2-40B4-BE49-F238E27FC236}">
                <a16:creationId xmlns:a16="http://schemas.microsoft.com/office/drawing/2014/main" id="{DB537E44-9142-4F0D-A29D-C1409784F2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1" y="368205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Espace réservé du contenu 1">
            <a:extLst>
              <a:ext uri="{FF2B5EF4-FFF2-40B4-BE49-F238E27FC236}">
                <a16:creationId xmlns:a16="http://schemas.microsoft.com/office/drawing/2014/main" id="{5FB7C404-9CAB-8F6B-7F10-FE41E5835824}"/>
              </a:ext>
            </a:extLst>
          </p:cNvPr>
          <p:cNvSpPr txBox="1">
            <a:spLocks noGrp="1"/>
          </p:cNvSpPr>
          <p:nvPr>
            <p:ph type="ctrTitle"/>
          </p:nvPr>
        </p:nvSpPr>
        <p:spPr>
          <a:xfrm>
            <a:off x="705028" y="5097543"/>
            <a:ext cx="10810875" cy="1608138"/>
          </a:xfrm>
          <a:prstGeom prst="rect">
            <a:avLst/>
          </a:prstGeom>
        </p:spPr>
        <p:txBody>
          <a:bodyPr vert="horz" lIns="91440" tIns="45720" rIns="91440" bIns="45720" rtlCol="0">
            <a:normAutofit fontScale="90000"/>
          </a:bodyPr>
          <a:lstStyle>
            <a:lvl1pPr marL="0" indent="0" algn="l" defTabSz="914400" rtl="0" eaLnBrk="1" latinLnBrk="0" hangingPunct="1">
              <a:lnSpc>
                <a:spcPct val="100000"/>
              </a:lnSpc>
              <a:spcBef>
                <a:spcPts val="1000"/>
              </a:spcBef>
              <a:buFont typeface="System Font Regular"/>
              <a:buNone/>
              <a:defRPr sz="2400" b="0" i="0" kern="1200">
                <a:solidFill>
                  <a:schemeClr val="tx1"/>
                </a:solidFill>
                <a:latin typeface="+mn-lt"/>
                <a:ea typeface="+mn-ea"/>
                <a:cs typeface="+mn-cs"/>
              </a:defRPr>
            </a:lvl1pPr>
            <a:lvl2pPr marL="457200" indent="0" algn="ctr" defTabSz="914400" rtl="0" eaLnBrk="1" latinLnBrk="0" hangingPunct="1">
              <a:lnSpc>
                <a:spcPct val="100000"/>
              </a:lnSpc>
              <a:spcBef>
                <a:spcPts val="500"/>
              </a:spcBef>
              <a:buFont typeface="System Font Regular"/>
              <a:buNone/>
              <a:defRPr sz="2000" b="0" i="0" kern="1200">
                <a:solidFill>
                  <a:schemeClr val="tx1"/>
                </a:solidFill>
                <a:latin typeface="+mn-lt"/>
                <a:ea typeface="+mn-ea"/>
                <a:cs typeface="+mn-cs"/>
              </a:defRPr>
            </a:lvl2pPr>
            <a:lvl3pPr marL="914400" indent="0" algn="ctr" defTabSz="914400" rtl="0" eaLnBrk="1" latinLnBrk="0" hangingPunct="1">
              <a:lnSpc>
                <a:spcPct val="100000"/>
              </a:lnSpc>
              <a:spcBef>
                <a:spcPts val="500"/>
              </a:spcBef>
              <a:buFont typeface="System Font Regular"/>
              <a:buNone/>
              <a:defRPr sz="1800" b="0" i="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Font typeface="System Font Regular"/>
              <a:buNone/>
              <a:defRPr sz="1600" b="0" i="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Font typeface="System Font Regular"/>
              <a:buNone/>
              <a:defRPr sz="1600" b="0" i="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fr-CA" b="1" dirty="0"/>
              <a:t>ÉCOLE PRIMAIRE MARGUERITE-BOURGEOYS</a:t>
            </a:r>
            <a:endParaRPr lang="fr-FR" dirty="0"/>
          </a:p>
          <a:p>
            <a:pPr algn="ctr"/>
            <a:r>
              <a:rPr lang="fr-CA" b="1" dirty="0"/>
              <a:t>Pour 2026-2027</a:t>
            </a:r>
            <a:br>
              <a:rPr lang="fr-CA" b="1" dirty="0"/>
            </a:br>
            <a:endParaRPr lang="fr-CA" b="1" dirty="0"/>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CA" sz="1600" b="1" i="0" u="none" strike="noStrike" kern="1200" cap="none" spc="0" normalizeH="0" baseline="0" noProof="0" dirty="0">
                <a:ln>
                  <a:noFill/>
                </a:ln>
                <a:solidFill>
                  <a:srgbClr val="223A3D"/>
                </a:solidFill>
                <a:effectLst/>
                <a:uLnTx/>
                <a:uFillTx/>
                <a:latin typeface="Grandview"/>
                <a:ea typeface="+mj-ea"/>
                <a:cs typeface="+mj-cs"/>
              </a:rPr>
              <a:t>Par Sonia Roy et Marie-Eve Turcotte, directrice et directrice adjointe</a:t>
            </a:r>
            <a:br>
              <a:rPr kumimoji="0" lang="fr-CA" sz="1600" b="1" i="0" u="none" strike="noStrike" kern="1200" cap="none" spc="0" normalizeH="0" baseline="0" noProof="0" dirty="0">
                <a:ln>
                  <a:noFill/>
                </a:ln>
                <a:solidFill>
                  <a:srgbClr val="223A3D"/>
                </a:solidFill>
                <a:effectLst/>
                <a:uLnTx/>
                <a:uFillTx/>
                <a:latin typeface="Grandview"/>
                <a:ea typeface="+mj-ea"/>
                <a:cs typeface="+mj-cs"/>
              </a:rPr>
            </a:br>
            <a:r>
              <a:rPr kumimoji="0" lang="fr-CA" sz="1600" b="1" i="0" u="none" strike="noStrike" kern="1200" cap="none" spc="0" normalizeH="0" baseline="0" noProof="0" dirty="0">
                <a:ln>
                  <a:noFill/>
                </a:ln>
                <a:solidFill>
                  <a:srgbClr val="223A3D"/>
                </a:solidFill>
                <a:effectLst/>
                <a:uLnTx/>
                <a:uFillTx/>
                <a:latin typeface="Grandview"/>
                <a:ea typeface="+mj-ea"/>
                <a:cs typeface="+mj-cs"/>
              </a:rPr>
              <a:t>Annie Drouin, psychologue et conseillère pédagogique du CSSMB</a:t>
            </a:r>
            <a:br>
              <a:rPr kumimoji="0" lang="fr-FR" sz="1600" b="0" i="0" u="none" strike="noStrike" kern="1200" cap="none" spc="0" normalizeH="0" baseline="0" noProof="0" dirty="0">
                <a:ln>
                  <a:noFill/>
                </a:ln>
                <a:solidFill>
                  <a:srgbClr val="223A3D"/>
                </a:solidFill>
                <a:effectLst/>
                <a:uLnTx/>
                <a:uFillTx/>
                <a:latin typeface="Grandview"/>
                <a:ea typeface="+mj-ea"/>
                <a:cs typeface="+mj-cs"/>
              </a:rPr>
            </a:br>
            <a:endParaRPr lang="fr-CA" b="1" dirty="0"/>
          </a:p>
          <a:p>
            <a:pPr algn="ctr"/>
            <a:r>
              <a:rPr lang="fr-CA" b="1" dirty="0"/>
              <a:t>PROGRAMME D’ÉTUDES LOCAL – ÉLÈVES DOUÉS </a:t>
            </a:r>
          </a:p>
          <a:p>
            <a:pPr algn="ctr"/>
            <a:r>
              <a:rPr lang="fr-CA" sz="2000" b="1" dirty="0"/>
              <a:t>Ce programme souscrit, s’inspire entièrement et aspire à concrétiser son action par la mise en place du « Cadre de référence sur la politique des élèves doués et talentueux » (2019) du CSSMB. </a:t>
            </a:r>
            <a:endParaRPr lang="fr-FR" sz="2000" dirty="0"/>
          </a:p>
          <a:p>
            <a:endParaRPr lang="fr-CA" dirty="0"/>
          </a:p>
          <a:p>
            <a:pPr algn="ctr"/>
            <a:r>
              <a:rPr lang="fr-CA" i="1" dirty="0"/>
              <a:t>Après quelques années de mise en place de ce programme, l’expérience nous permet de confirmer le besoin d’un tel programme et du désir de poursuite.  </a:t>
            </a:r>
          </a:p>
          <a:p>
            <a:pPr algn="ctr"/>
            <a:r>
              <a:rPr lang="fr-CA" i="1" dirty="0"/>
              <a:t>Ce programme est né en 2015.</a:t>
            </a:r>
            <a:endParaRPr lang="fr-FR" dirty="0"/>
          </a:p>
          <a:p>
            <a:endParaRPr lang="fr-FR" dirty="0"/>
          </a:p>
        </p:txBody>
      </p:sp>
      <p:pic>
        <p:nvPicPr>
          <p:cNvPr id="6" name="Image 1" descr="C:\Users\richva2\AppData\Local\Microsoft\Windows\INetCache\Content.Outlook\1WDM6XQ6\logo_finale_finaleai.jpg">
            <a:extLst>
              <a:ext uri="{FF2B5EF4-FFF2-40B4-BE49-F238E27FC236}">
                <a16:creationId xmlns:a16="http://schemas.microsoft.com/office/drawing/2014/main" id="{FB845EF4-8CD4-0C79-E33B-4AEBB8455D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280" y="5880312"/>
            <a:ext cx="23050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299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9" name="Straight Connector 4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Right Triangle 8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83" name="Rectangle 82">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85" name="Group 84">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6" name="Straight Connector 85">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D1D59654-327E-6B79-61FC-216C02A7545A}"/>
              </a:ext>
            </a:extLst>
          </p:cNvPr>
          <p:cNvSpPr>
            <a:spLocks noGrp="1"/>
          </p:cNvSpPr>
          <p:nvPr>
            <p:ph type="title"/>
          </p:nvPr>
        </p:nvSpPr>
        <p:spPr>
          <a:xfrm>
            <a:off x="684225" y="746840"/>
            <a:ext cx="4903438" cy="5415739"/>
          </a:xfrm>
        </p:spPr>
        <p:txBody>
          <a:bodyPr vert="horz" lIns="91440" tIns="45720" rIns="91440" bIns="45720" rtlCol="0" anchor="ctr">
            <a:normAutofit/>
          </a:bodyPr>
          <a:lstStyle/>
          <a:p>
            <a:pPr>
              <a:lnSpc>
                <a:spcPct val="90000"/>
              </a:lnSpc>
            </a:pPr>
            <a:r>
              <a:rPr lang="en-US" sz="2400" dirty="0"/>
              <a:t>Ce </a:t>
            </a:r>
            <a:r>
              <a:rPr lang="en-US" sz="2400" dirty="0" err="1"/>
              <a:t>projet</a:t>
            </a:r>
            <a:r>
              <a:rPr lang="en-US" sz="2400" dirty="0"/>
              <a:t> </a:t>
            </a:r>
            <a:r>
              <a:rPr lang="en-US" sz="2400" dirty="0" err="1"/>
              <a:t>novateur</a:t>
            </a:r>
            <a:r>
              <a:rPr lang="en-US" sz="2400" dirty="0"/>
              <a:t> repose sur des études </a:t>
            </a:r>
            <a:r>
              <a:rPr lang="en-US" sz="2400" dirty="0" err="1"/>
              <a:t>ayant</a:t>
            </a:r>
            <a:r>
              <a:rPr lang="en-US" sz="2400" dirty="0"/>
              <a:t> </a:t>
            </a:r>
            <a:r>
              <a:rPr lang="en-US" sz="2400" dirty="0" err="1"/>
              <a:t>démontré</a:t>
            </a:r>
            <a:r>
              <a:rPr lang="en-US" sz="2400" dirty="0"/>
              <a:t> que les </a:t>
            </a:r>
            <a:r>
              <a:rPr lang="en-US" sz="2400" dirty="0" err="1"/>
              <a:t>élèves</a:t>
            </a:r>
            <a:r>
              <a:rPr lang="en-US" sz="2400" dirty="0"/>
              <a:t> </a:t>
            </a:r>
            <a:r>
              <a:rPr lang="en-US" sz="2400" dirty="0" err="1"/>
              <a:t>doués</a:t>
            </a:r>
            <a:r>
              <a:rPr lang="en-US" sz="2400" dirty="0"/>
              <a:t> </a:t>
            </a:r>
            <a:r>
              <a:rPr lang="en-US" sz="2400" dirty="0" err="1"/>
              <a:t>ont</a:t>
            </a:r>
            <a:r>
              <a:rPr lang="en-US" sz="2400" dirty="0"/>
              <a:t> des </a:t>
            </a:r>
            <a:r>
              <a:rPr lang="en-US" sz="2400" dirty="0" err="1"/>
              <a:t>besoins</a:t>
            </a:r>
            <a:r>
              <a:rPr lang="en-US" sz="2400" dirty="0"/>
              <a:t> </a:t>
            </a:r>
            <a:r>
              <a:rPr lang="en-US" sz="2400" dirty="0" err="1"/>
              <a:t>particuliers</a:t>
            </a:r>
            <a:r>
              <a:rPr lang="en-US" sz="2400" dirty="0"/>
              <a:t>. Il </a:t>
            </a:r>
            <a:r>
              <a:rPr lang="en-US" sz="2400" dirty="0" err="1"/>
              <a:t>est</a:t>
            </a:r>
            <a:r>
              <a:rPr lang="en-US" sz="2400" dirty="0"/>
              <a:t> </a:t>
            </a:r>
            <a:r>
              <a:rPr lang="en-US" sz="2400" dirty="0" err="1"/>
              <a:t>d’ailleurs</a:t>
            </a:r>
            <a:r>
              <a:rPr lang="en-US" sz="2400" dirty="0"/>
              <a:t> tout à fait </a:t>
            </a:r>
            <a:r>
              <a:rPr lang="en-US" sz="2400" dirty="0" err="1"/>
              <a:t>en</a:t>
            </a:r>
            <a:r>
              <a:rPr lang="en-US" sz="2400" dirty="0"/>
              <a:t> </a:t>
            </a:r>
            <a:r>
              <a:rPr lang="en-US" sz="2400" dirty="0" err="1"/>
              <a:t>cohérence</a:t>
            </a:r>
            <a:r>
              <a:rPr lang="en-US" sz="2400" dirty="0"/>
              <a:t> avec la politique pour </a:t>
            </a:r>
            <a:r>
              <a:rPr lang="en-US" sz="2400" dirty="0" err="1"/>
              <a:t>élèves</a:t>
            </a:r>
            <a:r>
              <a:rPr lang="en-US" sz="2400" dirty="0"/>
              <a:t> </a:t>
            </a:r>
            <a:r>
              <a:rPr lang="en-US" sz="2400" dirty="0" err="1"/>
              <a:t>doués</a:t>
            </a:r>
            <a:r>
              <a:rPr lang="en-US" sz="2400" dirty="0"/>
              <a:t> et </a:t>
            </a:r>
            <a:r>
              <a:rPr lang="en-US" sz="2400" dirty="0" err="1"/>
              <a:t>talentueux</a:t>
            </a:r>
            <a:r>
              <a:rPr lang="en-US" sz="2400" dirty="0"/>
              <a:t> du CSSMB et le cadre de </a:t>
            </a:r>
            <a:r>
              <a:rPr lang="en-US" sz="2400" dirty="0" err="1"/>
              <a:t>référence</a:t>
            </a:r>
            <a:r>
              <a:rPr lang="en-US" sz="2400" dirty="0"/>
              <a:t> de </a:t>
            </a:r>
            <a:r>
              <a:rPr lang="en-US" sz="2400" dirty="0" err="1"/>
              <a:t>cette</a:t>
            </a:r>
            <a:r>
              <a:rPr lang="en-US" sz="2400" dirty="0"/>
              <a:t> </a:t>
            </a:r>
            <a:r>
              <a:rPr lang="en-US" sz="2400" dirty="0" err="1"/>
              <a:t>même</a:t>
            </a:r>
            <a:r>
              <a:rPr lang="en-US" sz="2400" dirty="0"/>
              <a:t> politique qui </a:t>
            </a:r>
            <a:r>
              <a:rPr lang="en-US" sz="2400" dirty="0" err="1"/>
              <a:t>précise</a:t>
            </a:r>
            <a:r>
              <a:rPr lang="en-US" sz="2400" dirty="0"/>
              <a:t> </a:t>
            </a:r>
            <a:r>
              <a:rPr lang="en-US" sz="2400" dirty="0" err="1"/>
              <a:t>ces</a:t>
            </a:r>
            <a:r>
              <a:rPr lang="en-US" sz="2400" dirty="0"/>
              <a:t> </a:t>
            </a:r>
            <a:r>
              <a:rPr lang="en-US" sz="2400" dirty="0" err="1"/>
              <a:t>besoins</a:t>
            </a:r>
            <a:r>
              <a:rPr lang="en-US" sz="2400" dirty="0"/>
              <a:t>. Dans le plan </a:t>
            </a:r>
            <a:r>
              <a:rPr lang="en-US" sz="2400" dirty="0" err="1"/>
              <a:t>d’engagement</a:t>
            </a:r>
            <a:r>
              <a:rPr lang="en-US" sz="2400" dirty="0"/>
              <a:t> </a:t>
            </a:r>
            <a:r>
              <a:rPr lang="en-US" sz="2400" dirty="0" err="1"/>
              <a:t>vers</a:t>
            </a:r>
            <a:r>
              <a:rPr lang="en-US" sz="2400" dirty="0"/>
              <a:t> la </a:t>
            </a:r>
            <a:r>
              <a:rPr lang="en-US" sz="2400" dirty="0" err="1"/>
              <a:t>réussite</a:t>
            </a:r>
            <a:r>
              <a:rPr lang="en-US" sz="2400" dirty="0"/>
              <a:t> du CSSMB, </a:t>
            </a:r>
            <a:r>
              <a:rPr lang="en-US" sz="2400" dirty="0" err="1"/>
              <a:t>ce</a:t>
            </a:r>
            <a:r>
              <a:rPr lang="en-US" sz="2400" dirty="0"/>
              <a:t> </a:t>
            </a:r>
            <a:r>
              <a:rPr lang="en-US" sz="2400" dirty="0" err="1"/>
              <a:t>projet</a:t>
            </a:r>
            <a:r>
              <a:rPr lang="en-US" sz="2400" dirty="0"/>
              <a:t> </a:t>
            </a:r>
            <a:r>
              <a:rPr lang="en-US" sz="2400" dirty="0" err="1"/>
              <a:t>est</a:t>
            </a:r>
            <a:r>
              <a:rPr lang="en-US" sz="2400" dirty="0"/>
              <a:t> </a:t>
            </a:r>
            <a:r>
              <a:rPr lang="en-US" sz="2400" dirty="0" err="1"/>
              <a:t>aussi</a:t>
            </a:r>
            <a:r>
              <a:rPr lang="en-US" sz="2400" dirty="0"/>
              <a:t> </a:t>
            </a:r>
            <a:r>
              <a:rPr lang="en-US" sz="2400" dirty="0" err="1"/>
              <a:t>en</a:t>
            </a:r>
            <a:r>
              <a:rPr lang="en-US" sz="2400" dirty="0"/>
              <a:t> coherence avec </a:t>
            </a:r>
            <a:r>
              <a:rPr lang="en-US" sz="2400" dirty="0" err="1"/>
              <a:t>l’orientation</a:t>
            </a:r>
            <a:r>
              <a:rPr lang="en-US" sz="2400" dirty="0"/>
              <a:t> 1 “</a:t>
            </a:r>
            <a:r>
              <a:rPr lang="en-US" sz="2400" dirty="0" err="1"/>
              <a:t>viser</a:t>
            </a:r>
            <a:r>
              <a:rPr lang="en-US" sz="2400" dirty="0"/>
              <a:t> la </a:t>
            </a:r>
            <a:r>
              <a:rPr lang="en-US" sz="2400" dirty="0" err="1"/>
              <a:t>réussite</a:t>
            </a:r>
            <a:r>
              <a:rPr lang="en-US" sz="2400" dirty="0"/>
              <a:t> de </a:t>
            </a:r>
            <a:r>
              <a:rPr lang="en-US" sz="2400" dirty="0" err="1"/>
              <a:t>tous</a:t>
            </a:r>
            <a:r>
              <a:rPr lang="en-US" sz="2400" dirty="0"/>
              <a:t> les </a:t>
            </a:r>
            <a:r>
              <a:rPr lang="en-US" sz="2400" dirty="0" err="1"/>
              <a:t>élèves</a:t>
            </a:r>
            <a:r>
              <a:rPr lang="en-US" sz="2400" dirty="0"/>
              <a:t>…”</a:t>
            </a:r>
            <a:br>
              <a:rPr lang="en-US" sz="2400" dirty="0"/>
            </a:br>
            <a:r>
              <a:rPr lang="en-US" sz="2400" dirty="0"/>
              <a:t> </a:t>
            </a:r>
            <a:br>
              <a:rPr lang="en-US" sz="2400" dirty="0"/>
            </a:br>
            <a:endParaRPr lang="en-US" sz="1800" dirty="0"/>
          </a:p>
        </p:txBody>
      </p:sp>
      <p:sp>
        <p:nvSpPr>
          <p:cNvPr id="118" name="Right Triangle 117">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0" name="Freeform: Shape 119">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 4" descr="Une image contenant Dessin d’enfant, dessin, peinture, art&#10;&#10;Description générée automatiquement">
            <a:extLst>
              <a:ext uri="{FF2B5EF4-FFF2-40B4-BE49-F238E27FC236}">
                <a16:creationId xmlns:a16="http://schemas.microsoft.com/office/drawing/2014/main" id="{6433568D-60C7-E4C9-77D2-FC036D3D6ABB}"/>
              </a:ext>
            </a:extLst>
          </p:cNvPr>
          <p:cNvPicPr>
            <a:picLocks noChangeAspect="1"/>
          </p:cNvPicPr>
          <p:nvPr/>
        </p:nvPicPr>
        <p:blipFill>
          <a:blip r:embed="rId3">
            <a:alphaModFix amt="8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0199" r="26472"/>
          <a:stretch/>
        </p:blipFill>
        <p:spPr>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pic>
        <p:nvPicPr>
          <p:cNvPr id="6" name="Image 5" descr="Une image contenant cercle, jaune, Ambré, soleil&#10;&#10;Le contenu généré par l’IA peut être incorrect.">
            <a:extLst>
              <a:ext uri="{FF2B5EF4-FFF2-40B4-BE49-F238E27FC236}">
                <a16:creationId xmlns:a16="http://schemas.microsoft.com/office/drawing/2014/main" id="{374222F5-C620-FEA4-0DC3-87608B81BAA3}"/>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121749" y="36790"/>
            <a:ext cx="1086864" cy="1048972"/>
          </a:xfrm>
          <a:prstGeom prst="rect">
            <a:avLst/>
          </a:prstGeom>
        </p:spPr>
      </p:pic>
    </p:spTree>
    <p:extLst>
      <p:ext uri="{BB962C8B-B14F-4D97-AF65-F5344CB8AC3E}">
        <p14:creationId xmlns:p14="http://schemas.microsoft.com/office/powerpoint/2010/main" val="576392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96" name="Group 95">
            <a:extLst>
              <a:ext uri="{FF2B5EF4-FFF2-40B4-BE49-F238E27FC236}">
                <a16:creationId xmlns:a16="http://schemas.microsoft.com/office/drawing/2014/main" id="{C15A19D0-2BD2-47E7-A51B-B8083A14E7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7" name="Straight Connector 96">
              <a:extLst>
                <a:ext uri="{FF2B5EF4-FFF2-40B4-BE49-F238E27FC236}">
                  <a16:creationId xmlns:a16="http://schemas.microsoft.com/office/drawing/2014/main" id="{F6641F14-42D8-42E0-8B56-FC0A08EB2E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F3FEF18-8973-49F1-B984-81E6307303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8FEE187-7ECD-4C55-BE26-0DA3DDE0ED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38708818-667C-4218-8552-2975EB0047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2FA1A626-67CE-4E24-974F-C432A21D1D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0029D28-01D8-4EB8-B30C-79D6F14E6C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24E501C-EBFD-4E76-8F7F-9EFA76EFFD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404596B9-52A8-4717-8158-2204F86D95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F1EC080A-A9BB-467A-92A9-D597436B74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65DD030-3FCC-4380-B680-8E171845F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F015E10D-03D4-4A67-8377-5B0A55F3D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DB96670-ACA9-42B6-87A2-E411999899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2BC8247-310E-48D0-9CEF-43BC6E41A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2F09D0F-F86F-4AA5-AB1D-AAB1E5BA92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09569AF0-6598-4FCC-803D-B3C3DE030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91B68A9D-7921-44B8-8464-E36F028E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F68EB3D7-2443-4764-9991-B691C090C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DA6128C1-7748-441C-94E4-1874BB5779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8276682F-0434-4D7E-B400-2DF99D969B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1CD2F02B-2688-4DCD-9610-1C086528FC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0BA0DA4B-915F-4A6D-8368-BE7B53E42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601711BC-8D96-4E1F-934B-9E382A617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4364551E-CB94-4200-809A-9E33122BA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464389BE-74F0-4F54-9DE0-2BCB33C78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6721F72-5343-46B1-AFC1-6DF4FF7710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D4A528A6-14EE-4010-93CB-95F75CB96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9186140D-084D-4621-A556-65927AB449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A2049A17-7EE3-4BEF-B630-AD0AB020E6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0223B596-7D86-4AF3-AE7E-A696FEF11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3F7FC8FA-C1DE-4F38-BCDA-464A54783E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5BEFE2E-F050-46F9-BAD0-939F37AA9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9" name="Right Triangle 128">
            <a:extLst>
              <a:ext uri="{FF2B5EF4-FFF2-40B4-BE49-F238E27FC236}">
                <a16:creationId xmlns:a16="http://schemas.microsoft.com/office/drawing/2014/main" id="{63D6C682-FD57-4DF7-854F-DD140E1E29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151621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89" name="Espace réservé du contenu 2">
            <a:extLst>
              <a:ext uri="{FF2B5EF4-FFF2-40B4-BE49-F238E27FC236}">
                <a16:creationId xmlns:a16="http://schemas.microsoft.com/office/drawing/2014/main" id="{840C1975-4002-DD42-16B3-C6410D05316A}"/>
              </a:ext>
            </a:extLst>
          </p:cNvPr>
          <p:cNvGraphicFramePr>
            <a:graphicFrameLocks noGrp="1"/>
          </p:cNvGraphicFramePr>
          <p:nvPr>
            <p:ph idx="1"/>
            <p:extLst>
              <p:ext uri="{D42A27DB-BD31-4B8C-83A1-F6EECF244321}">
                <p14:modId xmlns:p14="http://schemas.microsoft.com/office/powerpoint/2010/main" val="1419197946"/>
              </p:ext>
            </p:extLst>
          </p:nvPr>
        </p:nvGraphicFramePr>
        <p:xfrm>
          <a:off x="399663" y="343432"/>
          <a:ext cx="11409286" cy="61711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Images de Coeur rouge – Téléchargement gratuit sur Freepik">
            <a:extLst>
              <a:ext uri="{FF2B5EF4-FFF2-40B4-BE49-F238E27FC236}">
                <a16:creationId xmlns:a16="http://schemas.microsoft.com/office/drawing/2014/main" id="{8C498DDC-9C4C-4654-726E-30CA2F659A1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1317572" y="135279"/>
            <a:ext cx="773757" cy="77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413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6BAD6587-7B79-0716-8564-80E90B4858B0}"/>
              </a:ext>
            </a:extLst>
          </p:cNvPr>
          <p:cNvSpPr txBox="1"/>
          <p:nvPr/>
        </p:nvSpPr>
        <p:spPr>
          <a:xfrm>
            <a:off x="749508" y="359764"/>
            <a:ext cx="11122702" cy="6001643"/>
          </a:xfrm>
          <a:prstGeom prst="rect">
            <a:avLst/>
          </a:prstGeom>
          <a:noFill/>
        </p:spPr>
        <p:txBody>
          <a:bodyPr wrap="square">
            <a:spAutoFit/>
          </a:bodyPr>
          <a:lstStyle/>
          <a:p>
            <a:pPr marL="0" indent="0">
              <a:buNone/>
            </a:pPr>
            <a:r>
              <a:rPr lang="fr-CA" sz="3200" b="1" u="sng" dirty="0">
                <a:latin typeface="Tahoma" pitchFamily="34" charset="0"/>
                <a:ea typeface="Tahoma" pitchFamily="34" charset="0"/>
                <a:cs typeface="Tahoma" pitchFamily="34" charset="0"/>
              </a:rPr>
              <a:t>L’organisation de l’enseignement, le contexte d’apprentissage et le pourcentage de temps alloué pour chacune des composantes</a:t>
            </a:r>
          </a:p>
          <a:p>
            <a:pPr>
              <a:buNone/>
            </a:pPr>
            <a:endParaRPr lang="fr-CA" sz="3200" dirty="0">
              <a:latin typeface="Tahoma" pitchFamily="34" charset="0"/>
              <a:ea typeface="Tahoma" pitchFamily="34" charset="0"/>
              <a:cs typeface="Tahoma" pitchFamily="34" charset="0"/>
            </a:endParaRPr>
          </a:p>
          <a:p>
            <a:pPr lvl="0"/>
            <a:r>
              <a:rPr lang="fr-CA" sz="3200" dirty="0">
                <a:latin typeface="Tahoma" pitchFamily="34" charset="0"/>
                <a:ea typeface="Tahoma" pitchFamily="34" charset="0"/>
                <a:cs typeface="Tahoma" pitchFamily="34" charset="0"/>
              </a:rPr>
              <a:t>Le régime pédagogique, la grille-matière et les minutes prévues en période de spécialistes sont respectées. </a:t>
            </a:r>
          </a:p>
          <a:p>
            <a:pPr lvl="0"/>
            <a:r>
              <a:rPr lang="fr-CA" sz="3200" dirty="0">
                <a:latin typeface="Tahoma" pitchFamily="34" charset="0"/>
                <a:ea typeface="Tahoma" pitchFamily="34" charset="0"/>
                <a:cs typeface="Tahoma" pitchFamily="34" charset="0"/>
              </a:rPr>
              <a:t>Le programme est accéléré en ce qui a trait aux matières : français, mathématique, histoire, géographie, sciences et culture et citoyenneté québécoise (2/3 programme, 1/3 projets répartis durant l’année).  </a:t>
            </a:r>
          </a:p>
          <a:p>
            <a:pPr lvl="0"/>
            <a:endParaRPr lang="fr-CA" sz="3200" dirty="0">
              <a:latin typeface="Tahoma" pitchFamily="34" charset="0"/>
              <a:ea typeface="Tahoma" pitchFamily="34" charset="0"/>
              <a:cs typeface="Tahoma" pitchFamily="34" charset="0"/>
            </a:endParaRPr>
          </a:p>
          <a:p>
            <a:pPr lvl="0"/>
            <a:r>
              <a:rPr lang="fr-CA" sz="3200" dirty="0">
                <a:latin typeface="Tahoma" pitchFamily="34" charset="0"/>
                <a:ea typeface="Tahoma" pitchFamily="34" charset="0"/>
                <a:cs typeface="Tahoma" pitchFamily="34" charset="0"/>
              </a:rPr>
              <a:t>Tous les élèves bénéficient d’un enseignement  enrichi.</a:t>
            </a:r>
          </a:p>
        </p:txBody>
      </p:sp>
      <p:pic>
        <p:nvPicPr>
          <p:cNvPr id="2" name="Picture 2" descr="Images de Coeur rouge – Téléchargement gratuit sur Freepik">
            <a:extLst>
              <a:ext uri="{FF2B5EF4-FFF2-40B4-BE49-F238E27FC236}">
                <a16:creationId xmlns:a16="http://schemas.microsoft.com/office/drawing/2014/main" id="{B8B61D8F-B738-1A34-6785-AAB2685EA7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11317572" y="135279"/>
            <a:ext cx="773757" cy="77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6974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6" name="Rectangle 45">
            <a:extLst>
              <a:ext uri="{FF2B5EF4-FFF2-40B4-BE49-F238E27FC236}">
                <a16:creationId xmlns:a16="http://schemas.microsoft.com/office/drawing/2014/main" id="{13B6DAC6-0186-4D62-AD69-90B9C0411E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8" name="Group 47">
            <a:extLst>
              <a:ext uri="{FF2B5EF4-FFF2-40B4-BE49-F238E27FC236}">
                <a16:creationId xmlns:a16="http://schemas.microsoft.com/office/drawing/2014/main" id="{A0297160-077C-4B0C-9F1E-6519CEDB84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9" name="Straight Connector 48">
              <a:extLst>
                <a:ext uri="{FF2B5EF4-FFF2-40B4-BE49-F238E27FC236}">
                  <a16:creationId xmlns:a16="http://schemas.microsoft.com/office/drawing/2014/main" id="{31F77CDE-CC8E-40E6-8745-8D7CB6208F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3FCA172-142C-4352-A938-33B43EC3B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253BB53B-6660-4F6B-8C3C-4EAA148CFF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21D1E67-3038-4399-8F14-244731FAE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9A17FB9-5481-4E6D-A157-C4A1D8F297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B5B4D4B-6074-48B5-B7D7-5B22BDC2AD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FE68CF5-4975-4F0E-98F8-E40F12E8FEA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63AD0D6-BFAB-41EE-A0DD-BFEB6844D1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7EA9615-8E94-4E0C-BAF0-C52132326C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6A76D71-0BE7-402F-BF24-CB0154E2A0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B18C09B-8FB5-4D88-B4FF-2090E7818F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06FA18-2473-40B2-8AE0-DEDDC5E9A3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187746C-FE57-4160-B924-6B283B332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7337AAE-EB93-4FBD-9904-0366412607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6FA7169-C5DB-4F02-935F-AA39EDA4B7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4195B93-DBB3-4197-8D91-A786D4753A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F2FF9EB-46CC-4A22-AF8A-9D11BC966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631DADE-538C-4EA4-9D90-3AED82E01B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35A7E2F-77A0-48A1-A881-1A12940D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5AC39BAD-DB08-4260-BCE5-4E1FB09A44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468F31ED-A97B-4A9A-9F56-221FFB7A3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362574E-3A61-4C31-915F-F541B7BE0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32BD431-3E1E-4528-AC59-5A23CE4CB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7DE7131F-209C-4427-96DA-26E0E973E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283DFDB-6A1C-41B8-B590-9660646991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DA3D6B3-30E3-4C45-A709-4F775DB84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F481924-9C4A-4A91-8AB4-D796F33D73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3787DCF-DA69-4379-94AB-C361DF3260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53DC9D9-196D-4C02-982F-935945BD57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E2AF9976-A85B-4FAC-ACA0-7B4F06D180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FD38ACD-F4A1-4970-BE99-87B0A0482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1" name="Right Triangle 80">
            <a:extLst>
              <a:ext uri="{FF2B5EF4-FFF2-40B4-BE49-F238E27FC236}">
                <a16:creationId xmlns:a16="http://schemas.microsoft.com/office/drawing/2014/main" id="{429C64BC-8915-422E-9361-EE04C48FFD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261028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E83987F7-DE90-9BFC-B366-087A7DB1476A}"/>
              </a:ext>
            </a:extLst>
          </p:cNvPr>
          <p:cNvSpPr>
            <a:spLocks noGrp="1"/>
          </p:cNvSpPr>
          <p:nvPr>
            <p:ph type="title"/>
          </p:nvPr>
        </p:nvSpPr>
        <p:spPr>
          <a:xfrm>
            <a:off x="691078" y="722903"/>
            <a:ext cx="3930417" cy="2479772"/>
          </a:xfrm>
        </p:spPr>
        <p:txBody>
          <a:bodyPr vert="horz" lIns="91440" tIns="45720" rIns="91440" bIns="45720" rtlCol="0" anchor="b">
            <a:normAutofit/>
          </a:bodyPr>
          <a:lstStyle/>
          <a:p>
            <a:r>
              <a:rPr lang="en-US" sz="5400"/>
              <a:t>A titre d’exemple:</a:t>
            </a:r>
          </a:p>
        </p:txBody>
      </p:sp>
      <p:pic>
        <p:nvPicPr>
          <p:cNvPr id="6" name="Espace réservé du contenu 5">
            <a:extLst>
              <a:ext uri="{FF2B5EF4-FFF2-40B4-BE49-F238E27FC236}">
                <a16:creationId xmlns:a16="http://schemas.microsoft.com/office/drawing/2014/main" id="{865CFA7A-FDDA-5542-9C96-7B5E45669318}"/>
              </a:ext>
            </a:extLst>
          </p:cNvPr>
          <p:cNvPicPr>
            <a:picLocks noGrp="1" noChangeAspect="1"/>
          </p:cNvPicPr>
          <p:nvPr>
            <p:ph idx="1"/>
          </p:nvPr>
        </p:nvPicPr>
        <p:blipFill>
          <a:blip r:embed="rId3"/>
          <a:stretch>
            <a:fillRect/>
          </a:stretch>
        </p:blipFill>
        <p:spPr>
          <a:xfrm>
            <a:off x="5106340" y="792099"/>
            <a:ext cx="6382411" cy="5265489"/>
          </a:xfrm>
          <a:prstGeom prst="rect">
            <a:avLst/>
          </a:prstGeom>
        </p:spPr>
      </p:pic>
      <p:pic>
        <p:nvPicPr>
          <p:cNvPr id="4" name="Picture 2" descr="Images de Coeur rouge – Téléchargement gratuit sur Freepik">
            <a:extLst>
              <a:ext uri="{FF2B5EF4-FFF2-40B4-BE49-F238E27FC236}">
                <a16:creationId xmlns:a16="http://schemas.microsoft.com/office/drawing/2014/main" id="{47CF7117-07C4-C520-BBAF-D333982E94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1317572" y="135279"/>
            <a:ext cx="773757" cy="77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652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7" name="Group 10">
            <a:extLst>
              <a:ext uri="{FF2B5EF4-FFF2-40B4-BE49-F238E27FC236}">
                <a16:creationId xmlns:a16="http://schemas.microsoft.com/office/drawing/2014/main" id="{35F4CD44-7930-4EB8-9A74-8D2F9E6369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6F1268F0-44F7-4AC9-A3E6-9527C22F30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80B23C-29A4-4D11-8671-EE46FECE7C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C2CF28E-44F6-4983-9729-A705B8709B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11666B-80E2-4F7D-9613-17A65CBC17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BFAC7C-C1E8-4988-864D-3B05D3006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2EE5A4C-9245-46EB-B145-8FDFBE6E1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FEDEDB-B657-4E62-9962-28BF541220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5EFAA5-5243-4FE8-819B-80D4995BB7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F92E633-809E-4E07-965A-F2F9EDCF7F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DE1690-3F94-4C79-9357-6653BEEF12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29D5DF-1A9E-4690-B016-03FB1E72DC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F8E2D2-E88C-4F73-A660-D2B76298C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37BF3BB-FE7A-410E-AA57-73485A775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EC5EB5-F6E1-441C-AB44-799A5DF1B7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D6F199F-9E76-4C7E-9DF6-20EE550DFE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91704E7-976B-4FE0-9381-8EB7818E7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5603A9-61D4-4172-AF77-7A7CE408A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3C1AA7-2357-41A1-A057-FA2D44DAD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024205-8F58-4C8D-BE50-35E40091B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737BEEA-3398-4C1B-AB48-E7173325C0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5EE29AB-4E85-418B-A6D3-3E7B401855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DE2BEB-6A23-4DFC-9A4E-E44F3CA9F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ECE8D73-51C6-4818-8BD9-9202BBA083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EA7AA7F-CD9D-4820-B463-7B9CFEC8EC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1618CA6-513B-458C-89C1-1FE15F1F43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BACA43-902B-4444-95CB-5165D5483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A07376-1103-43DD-A6D6-D7BAF6F005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CEA8A1-BC0E-4221-B9E5-3D3C7BA261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5D27E5-DFE1-4EE8-B982-0A3922359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D07B27-85E5-4F3B-B432-CDBDC0F6E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B78179E-DE7D-4A30-9BDC-05D7AE217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8" name="Right Triangle 43">
            <a:extLst>
              <a:ext uri="{FF2B5EF4-FFF2-40B4-BE49-F238E27FC236}">
                <a16:creationId xmlns:a16="http://schemas.microsoft.com/office/drawing/2014/main" id="{07E3C0EF-2D2A-42BA-B4E2-76E2B1FC5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5364C082-C208-082C-E651-14957FE0D2F6}"/>
              </a:ext>
            </a:extLst>
          </p:cNvPr>
          <p:cNvSpPr>
            <a:spLocks noGrp="1"/>
          </p:cNvSpPr>
          <p:nvPr>
            <p:ph type="title"/>
          </p:nvPr>
        </p:nvSpPr>
        <p:spPr>
          <a:xfrm>
            <a:off x="691079" y="725950"/>
            <a:ext cx="3428812" cy="5436630"/>
          </a:xfrm>
        </p:spPr>
        <p:txBody>
          <a:bodyPr anchor="ctr">
            <a:normAutofit/>
          </a:bodyPr>
          <a:lstStyle/>
          <a:p>
            <a:pPr>
              <a:lnSpc>
                <a:spcPct val="90000"/>
              </a:lnSpc>
            </a:pPr>
            <a:r>
              <a:rPr lang="fr-CA" sz="3100" b="1">
                <a:latin typeface="Tahoma" pitchFamily="34" charset="0"/>
                <a:ea typeface="Tahoma" pitchFamily="34" charset="0"/>
                <a:cs typeface="Tahoma" pitchFamily="34" charset="0"/>
              </a:rPr>
              <a:t>Avantages des regroupements d’élèves doués</a:t>
            </a:r>
            <a:br>
              <a:rPr lang="fr-CA" sz="3100" b="1">
                <a:latin typeface="Tahoma" pitchFamily="34" charset="0"/>
                <a:ea typeface="Tahoma" pitchFamily="34" charset="0"/>
                <a:cs typeface="Tahoma" pitchFamily="34" charset="0"/>
              </a:rPr>
            </a:br>
            <a:br>
              <a:rPr lang="fr-CA" sz="3100" b="1"/>
            </a:br>
            <a:endParaRPr lang="fr-CA" sz="3100"/>
          </a:p>
        </p:txBody>
      </p:sp>
      <p:graphicFrame>
        <p:nvGraphicFramePr>
          <p:cNvPr id="49" name="Espace réservé du contenu 2">
            <a:extLst>
              <a:ext uri="{FF2B5EF4-FFF2-40B4-BE49-F238E27FC236}">
                <a16:creationId xmlns:a16="http://schemas.microsoft.com/office/drawing/2014/main" id="{0C7E823C-9529-2D84-89EA-CBC9C036A300}"/>
              </a:ext>
            </a:extLst>
          </p:cNvPr>
          <p:cNvGraphicFramePr>
            <a:graphicFrameLocks noGrp="1"/>
          </p:cNvGraphicFramePr>
          <p:nvPr>
            <p:ph idx="1"/>
            <p:extLst>
              <p:ext uri="{D42A27DB-BD31-4B8C-83A1-F6EECF244321}">
                <p14:modId xmlns:p14="http://schemas.microsoft.com/office/powerpoint/2010/main" val="2575605722"/>
              </p:ext>
            </p:extLst>
          </p:nvPr>
        </p:nvGraphicFramePr>
        <p:xfrm>
          <a:off x="4436368" y="440833"/>
          <a:ext cx="6879517" cy="5973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mages de Coeur rouge – Téléchargement gratuit sur Freepik">
            <a:extLst>
              <a:ext uri="{FF2B5EF4-FFF2-40B4-BE49-F238E27FC236}">
                <a16:creationId xmlns:a16="http://schemas.microsoft.com/office/drawing/2014/main" id="{AA8C25B7-B2D6-46BD-11DF-7D2A0A5C090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1420703" y="0"/>
            <a:ext cx="773757" cy="77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1173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35F4CD44-7930-4EB8-9A74-8D2F9E6369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6F1268F0-44F7-4AC9-A3E6-9527C22F30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80B23C-29A4-4D11-8671-EE46FECE7C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C2CF28E-44F6-4983-9729-A705B8709B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11666B-80E2-4F7D-9613-17A65CBC17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BFAC7C-C1E8-4988-864D-3B05D3006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2EE5A4C-9245-46EB-B145-8FDFBE6E1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FEDEDB-B657-4E62-9962-28BF541220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5EFAA5-5243-4FE8-819B-80D4995BB7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F92E633-809E-4E07-965A-F2F9EDCF7F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DE1690-3F94-4C79-9357-6653BEEF12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29D5DF-1A9E-4690-B016-03FB1E72DC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F8E2D2-E88C-4F73-A660-D2B76298C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37BF3BB-FE7A-410E-AA57-73485A775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EC5EB5-F6E1-441C-AB44-799A5DF1B7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D6F199F-9E76-4C7E-9DF6-20EE550DFE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91704E7-976B-4FE0-9381-8EB7818E7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5603A9-61D4-4172-AF77-7A7CE408A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3C1AA7-2357-41A1-A057-FA2D44DAD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024205-8F58-4C8D-BE50-35E40091B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737BEEA-3398-4C1B-AB48-E7173325C0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5EE29AB-4E85-418B-A6D3-3E7B401855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DE2BEB-6A23-4DFC-9A4E-E44F3CA9F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ECE8D73-51C6-4818-8BD9-9202BBA083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EA7AA7F-CD9D-4820-B463-7B9CFEC8EC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1618CA6-513B-458C-89C1-1FE15F1F43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BACA43-902B-4444-95CB-5165D5483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A07376-1103-43DD-A6D6-D7BAF6F005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CEA8A1-BC0E-4221-B9E5-3D3C7BA261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5D27E5-DFE1-4EE8-B982-0A3922359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D07B27-85E5-4F3B-B432-CDBDC0F6E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B78179E-DE7D-4A30-9BDC-05D7AE217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07E3C0EF-2D2A-42BA-B4E2-76E2B1FC5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re 1">
            <a:extLst>
              <a:ext uri="{FF2B5EF4-FFF2-40B4-BE49-F238E27FC236}">
                <a16:creationId xmlns:a16="http://schemas.microsoft.com/office/drawing/2014/main" id="{375B7B4E-6303-8B01-33B7-9B2FDF3E2A36}"/>
              </a:ext>
            </a:extLst>
          </p:cNvPr>
          <p:cNvSpPr>
            <a:spLocks noGrp="1"/>
          </p:cNvSpPr>
          <p:nvPr>
            <p:ph type="title"/>
          </p:nvPr>
        </p:nvSpPr>
        <p:spPr>
          <a:xfrm>
            <a:off x="691079" y="725950"/>
            <a:ext cx="3428812" cy="5436630"/>
          </a:xfrm>
        </p:spPr>
        <p:txBody>
          <a:bodyPr anchor="ctr">
            <a:normAutofit/>
          </a:bodyPr>
          <a:lstStyle/>
          <a:p>
            <a:pPr algn="ctr">
              <a:lnSpc>
                <a:spcPct val="90000"/>
              </a:lnSpc>
            </a:pPr>
            <a:r>
              <a:rPr lang="fr-CA" sz="3100" b="1" dirty="0">
                <a:latin typeface="Tahoma" pitchFamily="34" charset="0"/>
                <a:ea typeface="Tahoma" pitchFamily="34" charset="0"/>
                <a:cs typeface="Tahoma" pitchFamily="34" charset="0"/>
              </a:rPr>
              <a:t>Défis des regroupements d’élèves doués et la réalité du programme</a:t>
            </a:r>
            <a:endParaRPr lang="fr-CA" sz="3100" dirty="0"/>
          </a:p>
        </p:txBody>
      </p:sp>
      <p:graphicFrame>
        <p:nvGraphicFramePr>
          <p:cNvPr id="5" name="Espace réservé du contenu 2">
            <a:extLst>
              <a:ext uri="{FF2B5EF4-FFF2-40B4-BE49-F238E27FC236}">
                <a16:creationId xmlns:a16="http://schemas.microsoft.com/office/drawing/2014/main" id="{743EF588-50CB-2AB2-D2CE-27A42B3DEAD2}"/>
              </a:ext>
            </a:extLst>
          </p:cNvPr>
          <p:cNvGraphicFramePr>
            <a:graphicFrameLocks noGrp="1"/>
          </p:cNvGraphicFramePr>
          <p:nvPr>
            <p:ph idx="1"/>
            <p:extLst>
              <p:ext uri="{D42A27DB-BD31-4B8C-83A1-F6EECF244321}">
                <p14:modId xmlns:p14="http://schemas.microsoft.com/office/powerpoint/2010/main" val="2147827433"/>
              </p:ext>
            </p:extLst>
          </p:nvPr>
        </p:nvGraphicFramePr>
        <p:xfrm>
          <a:off x="4871318" y="355758"/>
          <a:ext cx="6879517" cy="5973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Images de Coeur rouge – Téléchargement gratuit sur Freepik">
            <a:extLst>
              <a:ext uri="{FF2B5EF4-FFF2-40B4-BE49-F238E27FC236}">
                <a16:creationId xmlns:a16="http://schemas.microsoft.com/office/drawing/2014/main" id="{86136C01-9227-FDAD-153F-8A1CC80B3C2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11403971" y="30867"/>
            <a:ext cx="773757" cy="7737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09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A43C8293-5FC0-4805-C00B-28FD2B8F58EC}"/>
              </a:ext>
            </a:extLst>
          </p:cNvPr>
          <p:cNvGraphicFramePr>
            <a:graphicFrameLocks/>
          </p:cNvGraphicFramePr>
          <p:nvPr>
            <p:extLst>
              <p:ext uri="{D42A27DB-BD31-4B8C-83A1-F6EECF244321}">
                <p14:modId xmlns:p14="http://schemas.microsoft.com/office/powerpoint/2010/main" val="2504240260"/>
              </p:ext>
            </p:extLst>
          </p:nvPr>
        </p:nvGraphicFramePr>
        <p:xfrm>
          <a:off x="2209800" y="325873"/>
          <a:ext cx="7772400" cy="6206253"/>
        </p:xfrm>
        <a:graphic>
          <a:graphicData uri="http://schemas.openxmlformats.org/drawingml/2006/table">
            <a:tbl>
              <a:tblPr firstRow="1" bandRow="1">
                <a:tableStyleId>{5C22544A-7EE6-4342-B048-85BDC9FD1C3A}</a:tableStyleId>
              </a:tblPr>
              <a:tblGrid>
                <a:gridCol w="4824536">
                  <a:extLst>
                    <a:ext uri="{9D8B030D-6E8A-4147-A177-3AD203B41FA5}">
                      <a16:colId xmlns:a16="http://schemas.microsoft.com/office/drawing/2014/main" val="20000"/>
                    </a:ext>
                  </a:extLst>
                </a:gridCol>
                <a:gridCol w="2947864">
                  <a:extLst>
                    <a:ext uri="{9D8B030D-6E8A-4147-A177-3AD203B41FA5}">
                      <a16:colId xmlns:a16="http://schemas.microsoft.com/office/drawing/2014/main" val="20001"/>
                    </a:ext>
                  </a:extLst>
                </a:gridCol>
              </a:tblGrid>
              <a:tr h="364247">
                <a:tc gridSpan="2">
                  <a:txBody>
                    <a:bodyPr/>
                    <a:lstStyle/>
                    <a:p>
                      <a:r>
                        <a:rPr lang="fr-CA" sz="1800" dirty="0">
                          <a:latin typeface="Tahoma" pitchFamily="34" charset="0"/>
                          <a:ea typeface="Tahoma" pitchFamily="34" charset="0"/>
                          <a:cs typeface="Tahoma" pitchFamily="34" charset="0"/>
                        </a:rPr>
                        <a:t>Le programme de douance de Marguerite-Bourgeoys </a:t>
                      </a:r>
                    </a:p>
                  </a:txBody>
                  <a:tcPr/>
                </a:tc>
                <a:tc hMerge="1">
                  <a:txBody>
                    <a:bodyPr/>
                    <a:lstStyle/>
                    <a:p>
                      <a:endParaRPr lang="fr-CA" dirty="0"/>
                    </a:p>
                  </a:txBody>
                  <a:tcPr/>
                </a:tc>
                <a:extLst>
                  <a:ext uri="{0D108BD9-81ED-4DB2-BD59-A6C34878D82A}">
                    <a16:rowId xmlns:a16="http://schemas.microsoft.com/office/drawing/2014/main" val="10000"/>
                  </a:ext>
                </a:extLst>
              </a:tr>
              <a:tr h="364247">
                <a:tc>
                  <a:txBody>
                    <a:bodyPr/>
                    <a:lstStyle/>
                    <a:p>
                      <a:r>
                        <a:rPr lang="fr-CA" sz="1800" dirty="0">
                          <a:latin typeface="Tahoma" pitchFamily="34" charset="0"/>
                          <a:ea typeface="Tahoma" pitchFamily="34" charset="0"/>
                          <a:cs typeface="Tahoma" pitchFamily="34" charset="0"/>
                        </a:rPr>
                        <a:t>C’est : </a:t>
                      </a:r>
                    </a:p>
                  </a:txBody>
                  <a:tcPr/>
                </a:tc>
                <a:tc>
                  <a:txBody>
                    <a:bodyPr/>
                    <a:lstStyle/>
                    <a:p>
                      <a:r>
                        <a:rPr lang="fr-CA" sz="1800" dirty="0">
                          <a:latin typeface="Tahoma" pitchFamily="34" charset="0"/>
                          <a:ea typeface="Tahoma" pitchFamily="34" charset="0"/>
                          <a:cs typeface="Tahoma" pitchFamily="34" charset="0"/>
                        </a:rPr>
                        <a:t>Ce n’est pas : </a:t>
                      </a:r>
                    </a:p>
                  </a:txBody>
                  <a:tcPr/>
                </a:tc>
                <a:extLst>
                  <a:ext uri="{0D108BD9-81ED-4DB2-BD59-A6C34878D82A}">
                    <a16:rowId xmlns:a16="http://schemas.microsoft.com/office/drawing/2014/main" val="10001"/>
                  </a:ext>
                </a:extLst>
              </a:tr>
              <a:tr h="964508">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local. Ex : Anglais </a:t>
                      </a:r>
                    </a:p>
                    <a:p>
                      <a:pPr>
                        <a:buFont typeface="Arial" pitchFamily="34" charset="0"/>
                        <a:buNone/>
                      </a:pPr>
                      <a:r>
                        <a:rPr lang="fr-CA" sz="1800" dirty="0">
                          <a:latin typeface="Tahoma" pitchFamily="34" charset="0"/>
                          <a:ea typeface="Tahoma" pitchFamily="34" charset="0"/>
                          <a:cs typeface="Tahoma" pitchFamily="34" charset="0"/>
                        </a:rPr>
                        <a:t>  intensif, arts-études, sports-études.   </a:t>
                      </a:r>
                    </a:p>
                  </a:txBody>
                  <a:tcPr/>
                </a:tc>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d’adaptation </a:t>
                      </a:r>
                    </a:p>
                    <a:p>
                      <a:pPr>
                        <a:buFont typeface="Arial" pitchFamily="34" charset="0"/>
                        <a:buNone/>
                      </a:pPr>
                      <a:r>
                        <a:rPr lang="fr-CA" sz="1800" dirty="0">
                          <a:latin typeface="Tahoma" pitchFamily="34" charset="0"/>
                          <a:ea typeface="Tahoma" pitchFamily="34" charset="0"/>
                          <a:cs typeface="Tahoma" pitchFamily="34" charset="0"/>
                        </a:rPr>
                        <a:t>  scolaire (EHDAA). </a:t>
                      </a:r>
                    </a:p>
                  </a:txBody>
                  <a:tcPr/>
                </a:tc>
                <a:extLst>
                  <a:ext uri="{0D108BD9-81ED-4DB2-BD59-A6C34878D82A}">
                    <a16:rowId xmlns:a16="http://schemas.microsoft.com/office/drawing/2014/main" val="10002"/>
                  </a:ext>
                </a:extLst>
              </a:tr>
              <a:tr h="944065">
                <a:tc>
                  <a:txBody>
                    <a:bodyPr/>
                    <a:lstStyle/>
                    <a:p>
                      <a:pPr>
                        <a:buFont typeface="Arial" pitchFamily="34" charset="0"/>
                        <a:buChar char="•"/>
                      </a:pPr>
                      <a:r>
                        <a:rPr lang="fr-CA" sz="1800" dirty="0">
                          <a:latin typeface="Tahoma" pitchFamily="34" charset="0"/>
                          <a:ea typeface="Tahoma" pitchFamily="34" charset="0"/>
                          <a:cs typeface="Tahoma" pitchFamily="34" charset="0"/>
                        </a:rPr>
                        <a:t> Le même programme de l’école </a:t>
                      </a:r>
                    </a:p>
                    <a:p>
                      <a:pPr>
                        <a:buFont typeface="Arial" pitchFamily="34" charset="0"/>
                        <a:buNone/>
                      </a:pPr>
                      <a:r>
                        <a:rPr lang="fr-CA" sz="1800" dirty="0">
                          <a:latin typeface="Tahoma" pitchFamily="34" charset="0"/>
                          <a:ea typeface="Tahoma" pitchFamily="34" charset="0"/>
                          <a:cs typeface="Tahoma" pitchFamily="34" charset="0"/>
                        </a:rPr>
                        <a:t>  québécoise selon</a:t>
                      </a:r>
                      <a:r>
                        <a:rPr lang="fr-CA" sz="1800" baseline="0" dirty="0">
                          <a:latin typeface="Tahoma" pitchFamily="34" charset="0"/>
                          <a:ea typeface="Tahoma" pitchFamily="34" charset="0"/>
                          <a:cs typeface="Tahoma" pitchFamily="34" charset="0"/>
                        </a:rPr>
                        <a:t> un rythme </a:t>
                      </a:r>
                    </a:p>
                    <a:p>
                      <a:pPr>
                        <a:buFont typeface="Arial" pitchFamily="34" charset="0"/>
                        <a:buNone/>
                      </a:pPr>
                      <a:r>
                        <a:rPr lang="fr-CA" sz="1800" baseline="0" dirty="0">
                          <a:latin typeface="Tahoma" pitchFamily="34" charset="0"/>
                          <a:ea typeface="Tahoma" pitchFamily="34" charset="0"/>
                          <a:cs typeface="Tahoma" pitchFamily="34" charset="0"/>
                        </a:rPr>
                        <a:t>  d’apprentissage accéléré.</a:t>
                      </a:r>
                      <a:endParaRPr lang="fr-CA" sz="1800" dirty="0">
                        <a:latin typeface="Tahoma" pitchFamily="34" charset="0"/>
                        <a:ea typeface="Tahoma" pitchFamily="34" charset="0"/>
                        <a:cs typeface="Tahoma" pitchFamily="34" charset="0"/>
                      </a:endParaRPr>
                    </a:p>
                  </a:txBody>
                  <a:tcPr/>
                </a:tc>
                <a:tc>
                  <a:txBody>
                    <a:bodyPr/>
                    <a:lstStyle/>
                    <a:p>
                      <a:pPr>
                        <a:buFont typeface="Arial" pitchFamily="34" charset="0"/>
                        <a:buChar char="•"/>
                      </a:pPr>
                      <a:r>
                        <a:rPr lang="fr-CA" sz="1800" dirty="0">
                          <a:latin typeface="Tahoma" pitchFamily="34" charset="0"/>
                          <a:ea typeface="Tahoma" pitchFamily="34" charset="0"/>
                          <a:cs typeface="Tahoma" pitchFamily="34" charset="0"/>
                        </a:rPr>
                        <a:t> Que des projets</a:t>
                      </a:r>
                    </a:p>
                  </a:txBody>
                  <a:tcPr/>
                </a:tc>
                <a:extLst>
                  <a:ext uri="{0D108BD9-81ED-4DB2-BD59-A6C34878D82A}">
                    <a16:rowId xmlns:a16="http://schemas.microsoft.com/office/drawing/2014/main" val="10003"/>
                  </a:ext>
                </a:extLst>
              </a:tr>
              <a:tr h="910618">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intégré à l’intérieur</a:t>
                      </a:r>
                    </a:p>
                    <a:p>
                      <a:pPr>
                        <a:buFont typeface="Arial" pitchFamily="34" charset="0"/>
                        <a:buNone/>
                      </a:pPr>
                      <a:r>
                        <a:rPr lang="fr-CA" sz="1800" dirty="0">
                          <a:latin typeface="Tahoma" pitchFamily="34" charset="0"/>
                          <a:ea typeface="Tahoma" pitchFamily="34" charset="0"/>
                          <a:cs typeface="Tahoma" pitchFamily="34" charset="0"/>
                        </a:rPr>
                        <a:t>  d’une école (jumelage, </a:t>
                      </a:r>
                    </a:p>
                    <a:p>
                      <a:pPr>
                        <a:buFont typeface="Arial" pitchFamily="34" charset="0"/>
                        <a:buNone/>
                      </a:pPr>
                      <a:r>
                        <a:rPr lang="fr-CA" sz="1800" dirty="0">
                          <a:latin typeface="Tahoma" pitchFamily="34" charset="0"/>
                          <a:ea typeface="Tahoma" pitchFamily="34" charset="0"/>
                          <a:cs typeface="Tahoma" pitchFamily="34" charset="0"/>
                        </a:rPr>
                        <a:t>  décloisonnement, etc.). </a:t>
                      </a:r>
                    </a:p>
                  </a:txBody>
                  <a:tcPr/>
                </a:tc>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privé</a:t>
                      </a:r>
                    </a:p>
                  </a:txBody>
                  <a:tcPr/>
                </a:tc>
                <a:extLst>
                  <a:ext uri="{0D108BD9-81ED-4DB2-BD59-A6C34878D82A}">
                    <a16:rowId xmlns:a16="http://schemas.microsoft.com/office/drawing/2014/main" val="10004"/>
                  </a:ext>
                </a:extLst>
              </a:tr>
              <a:tr h="1456989">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qui exige une </a:t>
                      </a:r>
                    </a:p>
                    <a:p>
                      <a:pPr>
                        <a:buFont typeface="Arial" pitchFamily="34" charset="0"/>
                        <a:buNone/>
                      </a:pPr>
                      <a:r>
                        <a:rPr lang="fr-CA" sz="1800" dirty="0">
                          <a:latin typeface="Tahoma" pitchFamily="34" charset="0"/>
                          <a:ea typeface="Tahoma" pitchFamily="34" charset="0"/>
                          <a:cs typeface="Tahoma" pitchFamily="34" charset="0"/>
                        </a:rPr>
                        <a:t>  </a:t>
                      </a:r>
                      <a:r>
                        <a:rPr lang="fr-CA" sz="1800" baseline="0" dirty="0">
                          <a:latin typeface="Tahoma" pitchFamily="34" charset="0"/>
                          <a:ea typeface="Tahoma" pitchFamily="34" charset="0"/>
                          <a:cs typeface="Tahoma" pitchFamily="34" charset="0"/>
                        </a:rPr>
                        <a:t> </a:t>
                      </a:r>
                      <a:r>
                        <a:rPr lang="fr-CA" sz="1800" dirty="0">
                          <a:latin typeface="Tahoma" pitchFamily="34" charset="0"/>
                          <a:ea typeface="Tahoma" pitchFamily="34" charset="0"/>
                          <a:cs typeface="Tahoma" pitchFamily="34" charset="0"/>
                        </a:rPr>
                        <a:t>grande implication de l’élève </a:t>
                      </a:r>
                    </a:p>
                    <a:p>
                      <a:pPr>
                        <a:buFont typeface="Arial" pitchFamily="34" charset="0"/>
                        <a:buNone/>
                      </a:pPr>
                      <a:r>
                        <a:rPr lang="fr-CA" sz="1800" dirty="0">
                          <a:latin typeface="Tahoma" pitchFamily="34" charset="0"/>
                          <a:ea typeface="Tahoma" pitchFamily="34" charset="0"/>
                          <a:cs typeface="Tahoma" pitchFamily="34" charset="0"/>
                        </a:rPr>
                        <a:t>  (méthodologie,</a:t>
                      </a:r>
                      <a:r>
                        <a:rPr lang="fr-CA" sz="1800" baseline="0" dirty="0">
                          <a:latin typeface="Tahoma" pitchFamily="34" charset="0"/>
                          <a:ea typeface="Tahoma" pitchFamily="34" charset="0"/>
                          <a:cs typeface="Tahoma" pitchFamily="34" charset="0"/>
                        </a:rPr>
                        <a:t> persévérance, </a:t>
                      </a:r>
                    </a:p>
                    <a:p>
                      <a:pPr>
                        <a:buFont typeface="Arial" pitchFamily="34" charset="0"/>
                        <a:buNone/>
                      </a:pPr>
                      <a:r>
                        <a:rPr lang="fr-CA" sz="1800" baseline="0" dirty="0">
                          <a:latin typeface="Tahoma" pitchFamily="34" charset="0"/>
                          <a:ea typeface="Tahoma" pitchFamily="34" charset="0"/>
                          <a:cs typeface="Tahoma" pitchFamily="34" charset="0"/>
                        </a:rPr>
                        <a:t>   organisation et habiletés à </a:t>
                      </a:r>
                    </a:p>
                    <a:p>
                      <a:pPr>
                        <a:buFont typeface="Arial" pitchFamily="34" charset="0"/>
                        <a:buNone/>
                      </a:pPr>
                      <a:r>
                        <a:rPr lang="fr-CA" sz="1800" baseline="0" dirty="0">
                          <a:latin typeface="Tahoma" pitchFamily="34" charset="0"/>
                          <a:ea typeface="Tahoma" pitchFamily="34" charset="0"/>
                          <a:cs typeface="Tahoma" pitchFamily="34" charset="0"/>
                        </a:rPr>
                        <a:t>   travailler en équipe).</a:t>
                      </a:r>
                      <a:endParaRPr lang="fr-CA" sz="1800" dirty="0">
                        <a:latin typeface="Tahoma" pitchFamily="34" charset="0"/>
                        <a:ea typeface="Tahoma" pitchFamily="34" charset="0"/>
                        <a:cs typeface="Tahoma" pitchFamily="34" charset="0"/>
                      </a:endParaRPr>
                    </a:p>
                  </a:txBody>
                  <a:tcPr/>
                </a:tc>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«miracle»</a:t>
                      </a:r>
                    </a:p>
                  </a:txBody>
                  <a:tcPr/>
                </a:tc>
                <a:extLst>
                  <a:ext uri="{0D108BD9-81ED-4DB2-BD59-A6C34878D82A}">
                    <a16:rowId xmlns:a16="http://schemas.microsoft.com/office/drawing/2014/main" val="10005"/>
                  </a:ext>
                </a:extLst>
              </a:tr>
              <a:tr h="1183803">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où le parent est un </a:t>
                      </a:r>
                    </a:p>
                    <a:p>
                      <a:pPr>
                        <a:buFont typeface="Arial" pitchFamily="34" charset="0"/>
                        <a:buNone/>
                      </a:pPr>
                      <a:r>
                        <a:rPr lang="fr-CA" sz="1800" dirty="0">
                          <a:latin typeface="Tahoma" pitchFamily="34" charset="0"/>
                          <a:ea typeface="Tahoma" pitchFamily="34" charset="0"/>
                          <a:cs typeface="Tahoma" pitchFamily="34" charset="0"/>
                        </a:rPr>
                        <a:t>   acteur important dans l’implication</a:t>
                      </a:r>
                    </a:p>
                    <a:p>
                      <a:pPr>
                        <a:buFont typeface="Arial" pitchFamily="34" charset="0"/>
                        <a:buNone/>
                      </a:pPr>
                      <a:r>
                        <a:rPr lang="fr-CA" sz="1800" dirty="0">
                          <a:latin typeface="Tahoma" pitchFamily="34" charset="0"/>
                          <a:ea typeface="Tahoma" pitchFamily="34" charset="0"/>
                          <a:cs typeface="Tahoma" pitchFamily="34" charset="0"/>
                        </a:rPr>
                        <a:t>   des enfants et la collaboration </a:t>
                      </a:r>
                    </a:p>
                    <a:p>
                      <a:pPr>
                        <a:buFont typeface="Arial" pitchFamily="34" charset="0"/>
                        <a:buNone/>
                      </a:pPr>
                      <a:r>
                        <a:rPr lang="fr-CA" sz="1800" dirty="0">
                          <a:latin typeface="Tahoma" pitchFamily="34" charset="0"/>
                          <a:ea typeface="Tahoma" pitchFamily="34" charset="0"/>
                          <a:cs typeface="Tahoma" pitchFamily="34" charset="0"/>
                        </a:rPr>
                        <a:t>   avec l’enseignante.</a:t>
                      </a:r>
                    </a:p>
                  </a:txBody>
                  <a:tcPr/>
                </a:tc>
                <a:tc>
                  <a:txBody>
                    <a:bodyPr/>
                    <a:lstStyle/>
                    <a:p>
                      <a:pPr>
                        <a:buFont typeface="Arial" pitchFamily="34" charset="0"/>
                        <a:buChar char="•"/>
                      </a:pPr>
                      <a:r>
                        <a:rPr lang="fr-CA" sz="1800" dirty="0">
                          <a:latin typeface="Tahoma" pitchFamily="34" charset="0"/>
                          <a:ea typeface="Tahoma" pitchFamily="34" charset="0"/>
                          <a:cs typeface="Tahoma" pitchFamily="34" charset="0"/>
                        </a:rPr>
                        <a:t> Un programme «clé en main»</a:t>
                      </a:r>
                    </a:p>
                  </a:txBody>
                  <a:tcPr/>
                </a:tc>
                <a:extLst>
                  <a:ext uri="{0D108BD9-81ED-4DB2-BD59-A6C34878D82A}">
                    <a16:rowId xmlns:a16="http://schemas.microsoft.com/office/drawing/2014/main" val="10006"/>
                  </a:ext>
                </a:extLst>
              </a:tr>
            </a:tbl>
          </a:graphicData>
        </a:graphic>
      </p:graphicFrame>
      <p:pic>
        <p:nvPicPr>
          <p:cNvPr id="2" name="Image 1" descr="Une image contenant cercle, jaune, Ambré, soleil&#10;&#10;Le contenu généré par l’IA peut être incorrect.">
            <a:extLst>
              <a:ext uri="{FF2B5EF4-FFF2-40B4-BE49-F238E27FC236}">
                <a16:creationId xmlns:a16="http://schemas.microsoft.com/office/drawing/2014/main" id="{05381B6F-9D3E-B120-B35F-888B09D90C5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105136" y="0"/>
            <a:ext cx="1086864" cy="1048972"/>
          </a:xfrm>
          <a:prstGeom prst="rect">
            <a:avLst/>
          </a:prstGeom>
        </p:spPr>
      </p:pic>
    </p:spTree>
    <p:extLst>
      <p:ext uri="{BB962C8B-B14F-4D97-AF65-F5344CB8AC3E}">
        <p14:creationId xmlns:p14="http://schemas.microsoft.com/office/powerpoint/2010/main" val="585207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6" name="Group 85">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87" name="Straight Connector 86">
              <a:extLst>
                <a:ext uri="{FF2B5EF4-FFF2-40B4-BE49-F238E27FC236}">
                  <a16:creationId xmlns:a16="http://schemas.microsoft.com/office/drawing/2014/main" id="{5F28962D-50BA-43F8-8863-28ECE711D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80F5939-D4E0-46FD-9A5A-5D648E3810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633D331-78CB-40A1-B167-8185EC5D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512E4B1-E78E-49E7-AA36-374CC1B084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7D46340-CBFC-490F-B44E-7AA8FBF58B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575C26C-3EBD-4AA9-BA4D-2561E295D6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35DB6BE-E065-4559-BF5C-36B56B3790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DA54272-CD9D-4F68-BBAB-4F0C0C3EC6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002CE8F-9256-4F2C-B474-588737171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9C9DE9F-4252-401D-913E-B74C9E326F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FE4E69B-534F-4A80-9E1C-798BEE1B07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7564E1C-009C-4832-AE8D-E98286693F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4305DF1C-5801-43F2-A8B9-5351369418C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06E71C8-0783-4E17-9B34-F51231DD29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D908F17-2A89-4B0A-A2EA-692390969F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BE22751-380F-44F9-BEED-0A553CF87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7B27910-846F-4E4E-B588-F5B2E026FE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6E0501E-134E-46D7-984F-3A382B0BB2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0A83974-CBD7-4A69-9D84-2D3BBDE02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503E931-00D4-4B0C-BC69-49FE5C7665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7732A30-BE2F-4D71-BC37-60F7B44591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C8EB840-DE7D-4E67-989C-F4D8F50E15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05D2CC2-53CC-487E-A72E-42B1E9B184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03A12D6B-1D60-4F26-8FB9-74AD5B070B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1895D00-2D63-443C-95A8-5EB6E5EEC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AC50652-2A56-4382-95D0-971644EE0F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DA50A374-8880-482D-B54F-F74E0D7BE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C66364D8-CCC7-4AAF-94BC-766EC160D9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A0DC409-26E2-4453-89FD-745EA849BE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39ED039-D66C-4A5E-AA35-E7A5FA2E64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72C13DC-161E-49CF-96B5-5383AA052A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19" name="Right Triangle 118">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21" name="Rectangle 120">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3" name="Group 122">
            <a:extLst>
              <a:ext uri="{FF2B5EF4-FFF2-40B4-BE49-F238E27FC236}">
                <a16:creationId xmlns:a16="http://schemas.microsoft.com/office/drawing/2014/main" id="{1CA5A2BA-DBDE-4483-82BC-E9AC301143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4" name="Straight Connector 123">
              <a:extLst>
                <a:ext uri="{FF2B5EF4-FFF2-40B4-BE49-F238E27FC236}">
                  <a16:creationId xmlns:a16="http://schemas.microsoft.com/office/drawing/2014/main" id="{06C13366-AD70-4B62-BC2D-121247683D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E5A631E8-02ED-4AB6-AD22-F04F50899C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54A3F83A-6855-4849-BB65-3B48B7158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6858E793-99E8-4700-BF43-6E263DF938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495BBFA0-8283-4266-8E61-C48782219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FCCB7AB0-37F1-4D1C-A2F3-2AE9EEF13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F37B60A-7DFD-4A1A-A504-357840BD19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3F1AB2E-8A25-4A9D-B0CA-BEBF4DC6FA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AEFA06E-0412-4727-B333-737F2D7392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D9A6D96B-F4B8-44CD-96D8-BCF924424D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D48E628-DF57-4837-8069-6BC964F64C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E0EAE112-999F-427B-9945-C7800E78F0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B348351-098D-4A1D-AEEB-2417AC4391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3617C746-B35A-4AEC-A518-1CD38697E1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A52162B3-D9B6-47E4-86D7-09F14EA0D9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EB506092-8E34-4C0E-8639-F64B909344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38CF7A3D-5119-4D17-B141-D99675AEC8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81F098-4A0D-409C-9B54-3C79DE50F1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2164028F-04CB-42A2-AF06-EEBCC35A87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61A63DE-8636-4F3E-98FB-5D6CAC0889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59660058-EAEB-4649-9D36-1D8DD7C016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EAF5109-018D-477A-B22E-BF32C6F85E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3E57E5B2-B4FE-4110-9EC3-B53598CBCD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8E4AEBE5-F22C-4C8A-85E1-C859861F8C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D64DC65-C30F-4631-86AF-45EDDDF88C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73334650-6CB8-4DA8-8BD7-46E3334963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2C9476D-7C51-4B6D-9157-3A26FE7BC3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E27EF706-D10E-4C48-8C99-7C7C2435B2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E405583-CFCC-42C4-BD0F-8DEF36910D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22AEF53F-FCA7-42EC-979B-F9D1663A53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3B4AA1A4-0C25-4D3A-BAB9-B8FAA9169B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56" name="Right Triangle 155">
            <a:extLst>
              <a:ext uri="{FF2B5EF4-FFF2-40B4-BE49-F238E27FC236}">
                <a16:creationId xmlns:a16="http://schemas.microsoft.com/office/drawing/2014/main" id="{53DA7024-E510-4B81-9D55-662B65F93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7290691" y="-2812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6" name="ZoneTexte 3">
            <a:extLst>
              <a:ext uri="{FF2B5EF4-FFF2-40B4-BE49-F238E27FC236}">
                <a16:creationId xmlns:a16="http://schemas.microsoft.com/office/drawing/2014/main" id="{C741766C-338C-159A-81A5-0FC1ECE2F1B5}"/>
              </a:ext>
            </a:extLst>
          </p:cNvPr>
          <p:cNvGraphicFramePr/>
          <p:nvPr>
            <p:extLst>
              <p:ext uri="{D42A27DB-BD31-4B8C-83A1-F6EECF244321}">
                <p14:modId xmlns:p14="http://schemas.microsoft.com/office/powerpoint/2010/main" val="2306265130"/>
              </p:ext>
            </p:extLst>
          </p:nvPr>
        </p:nvGraphicFramePr>
        <p:xfrm>
          <a:off x="691078" y="725950"/>
          <a:ext cx="10624806" cy="54174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 1" descr="Une image contenant cercle, jaune, Ambré, soleil&#10;&#10;Le contenu généré par l’IA peut être incorrect.">
            <a:extLst>
              <a:ext uri="{FF2B5EF4-FFF2-40B4-BE49-F238E27FC236}">
                <a16:creationId xmlns:a16="http://schemas.microsoft.com/office/drawing/2014/main" id="{78611755-7F0B-3278-750D-A55A683864D4}"/>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1070014" y="0"/>
            <a:ext cx="1086864" cy="1048972"/>
          </a:xfrm>
          <a:prstGeom prst="rect">
            <a:avLst/>
          </a:prstGeom>
        </p:spPr>
      </p:pic>
    </p:spTree>
    <p:extLst>
      <p:ext uri="{BB962C8B-B14F-4D97-AF65-F5344CB8AC3E}">
        <p14:creationId xmlns:p14="http://schemas.microsoft.com/office/powerpoint/2010/main" val="781851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0" name="Group 9">
            <a:extLst>
              <a:ext uri="{FF2B5EF4-FFF2-40B4-BE49-F238E27FC236}">
                <a16:creationId xmlns:a16="http://schemas.microsoft.com/office/drawing/2014/main" id="{3A663D04-C5D3-4468-AA3B-9880527ABDD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58A29A46-413C-4484-946F-6D28C5B463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DD8C4B2-C285-4890-8150-9B63D33D24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E44EC85-AC03-4F75-8D51-DFA985766B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05D371D-12A6-4F6A-BB1F-1815AC4FB4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2961FA-2CA7-4EE9-BFA0-8C41C53CD6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15E0838-B886-41AB-97D4-0ACF66072C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A8D7727-9653-4887-9C76-9B534CCE67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2FF4DB-48CC-4501-8D22-8748B52028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D400061-8886-404B-84F8-19929305B0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D50BF5C-2633-4ECD-B354-586F7C14078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60B17F7-C0E3-4251-ACB3-0096A8962E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135212F-25D9-4473-84A7-E2F4B07C26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D76190E-1564-40B1-AF46-BA42ED9178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5B9E8FC-5C3E-4E93-9A5E-449F5F2C8F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93E675-0723-45A7-96F0-D4DE609C1C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6FB0384-C6DB-4AFD-8DBF-B5951D7C7D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CD21961-E94F-432F-B004-9F092642E6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F8BF6A3-80BF-4B2D-B9FC-C6EF855535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46CB5E-AF87-4509-AC6D-73A360DC0C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6792C7F-390F-4474-94B3-49469A470A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004ACA1-0E4A-4880-BEC3-16C02F97D3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C02A338-E10C-436C-9C6D-8343C692E8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9EFB8EA-327B-40E3-B9FF-C7A72CB940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534B69F-E3F6-473A-AC3E-7938EA063D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BE75730-09B8-4EC9-A84B-66CC1BDB20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6DFA29A-FEDC-4A11-9040-901FEFE314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6D7D224-08A0-4584-AAA5-502EEC4B3D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C2FBE2-7186-4609-8C51-BF456B5395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B9A9517-E690-4E72-9360-7C0C56EBB7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2CA3F09-DCA2-44CD-85BC-4C49CEC3FA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A6887AB-1B22-4147-9642-C13B9AE1A8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B12057BD-396E-373D-684B-AE52D13F836C}"/>
              </a:ext>
            </a:extLst>
          </p:cNvPr>
          <p:cNvSpPr>
            <a:spLocks noGrp="1"/>
          </p:cNvSpPr>
          <p:nvPr>
            <p:ph type="title"/>
          </p:nvPr>
        </p:nvSpPr>
        <p:spPr>
          <a:xfrm>
            <a:off x="983394" y="3891465"/>
            <a:ext cx="9807426" cy="2173069"/>
          </a:xfrm>
        </p:spPr>
        <p:txBody>
          <a:bodyPr>
            <a:normAutofit fontScale="90000"/>
          </a:bodyPr>
          <a:lstStyle/>
          <a:p>
            <a:r>
              <a:rPr lang="fr-CA" sz="3100" b="1" u="sng" dirty="0">
                <a:latin typeface="Tahoma" panose="020B0604030504040204" pitchFamily="34" charset="0"/>
                <a:ea typeface="Tahoma" panose="020B0604030504040204" pitchFamily="34" charset="0"/>
                <a:cs typeface="Tahoma" panose="020B0604030504040204" pitchFamily="34" charset="0"/>
              </a:rPr>
              <a:t>Regroupements</a:t>
            </a:r>
            <a:br>
              <a:rPr lang="fr-CA" sz="3100" b="1" u="sng" dirty="0">
                <a:latin typeface="Tahoma" panose="020B0604030504040204" pitchFamily="34" charset="0"/>
                <a:ea typeface="Tahoma" panose="020B0604030504040204" pitchFamily="34" charset="0"/>
                <a:cs typeface="Tahoma" panose="020B0604030504040204" pitchFamily="34" charset="0"/>
              </a:rPr>
            </a:br>
            <a:br>
              <a:rPr lang="fr-CA" sz="3100" b="1" u="sng" dirty="0">
                <a:latin typeface="Tahoma" panose="020B0604030504040204" pitchFamily="34" charset="0"/>
                <a:ea typeface="Tahoma" panose="020B0604030504040204" pitchFamily="34" charset="0"/>
                <a:cs typeface="Tahoma" panose="020B0604030504040204" pitchFamily="34" charset="0"/>
              </a:rPr>
            </a:br>
            <a:r>
              <a:rPr lang="fr-CA" sz="3100" dirty="0">
                <a:latin typeface="Tahoma" pitchFamily="34" charset="0"/>
                <a:ea typeface="Tahoma" pitchFamily="34" charset="0"/>
                <a:cs typeface="Tahoma" pitchFamily="34" charset="0"/>
              </a:rPr>
              <a:t>Pour l’année 2025-2026, les 2 groupes sont répartis ainsi : </a:t>
            </a:r>
            <a:br>
              <a:rPr lang="fr-CA" sz="3100" dirty="0">
                <a:latin typeface="Tahoma" pitchFamily="34" charset="0"/>
                <a:ea typeface="Tahoma" pitchFamily="34" charset="0"/>
                <a:cs typeface="Tahoma" pitchFamily="34" charset="0"/>
              </a:rPr>
            </a:br>
            <a:r>
              <a:rPr lang="fr-CA" sz="3100" dirty="0">
                <a:latin typeface="Tahoma" pitchFamily="34" charset="0"/>
                <a:ea typeface="Tahoma" pitchFamily="34" charset="0"/>
                <a:cs typeface="Tahoma" pitchFamily="34" charset="0"/>
              </a:rPr>
              <a:t>2 groupes de 2</a:t>
            </a:r>
            <a:r>
              <a:rPr lang="fr-CA" sz="3100" baseline="30000" dirty="0">
                <a:latin typeface="Tahoma" panose="020B0604030504040204" pitchFamily="34" charset="0"/>
                <a:ea typeface="Tahoma" panose="020B0604030504040204" pitchFamily="34" charset="0"/>
                <a:cs typeface="Tahoma" panose="020B0604030504040204" pitchFamily="34" charset="0"/>
              </a:rPr>
              <a:t>e</a:t>
            </a:r>
            <a:r>
              <a:rPr lang="fr-CA" sz="3100" dirty="0">
                <a:latin typeface="Tahoma" pitchFamily="34" charset="0"/>
                <a:ea typeface="Tahoma" pitchFamily="34" charset="0"/>
                <a:cs typeface="Tahoma" pitchFamily="34" charset="0"/>
              </a:rPr>
              <a:t> cycle  - 14 élèves maximum par classe</a:t>
            </a:r>
            <a:br>
              <a:rPr lang="fr-CA" sz="3100" dirty="0">
                <a:latin typeface="Tahoma" pitchFamily="34" charset="0"/>
                <a:ea typeface="Tahoma" pitchFamily="34" charset="0"/>
                <a:cs typeface="Tahoma" pitchFamily="34" charset="0"/>
              </a:rPr>
            </a:br>
            <a:r>
              <a:rPr lang="fr-CA" sz="3100" dirty="0">
                <a:latin typeface="Tahoma" pitchFamily="34" charset="0"/>
                <a:ea typeface="Tahoma" pitchFamily="34" charset="0"/>
                <a:cs typeface="Tahoma" pitchFamily="34" charset="0"/>
              </a:rPr>
              <a:t>2 groupes de 3</a:t>
            </a:r>
            <a:r>
              <a:rPr lang="fr-CA" sz="3100" baseline="30000" dirty="0">
                <a:latin typeface="Tahoma" panose="020B0604030504040204" pitchFamily="34" charset="0"/>
                <a:ea typeface="Tahoma" panose="020B0604030504040204" pitchFamily="34" charset="0"/>
                <a:cs typeface="Tahoma" panose="020B0604030504040204" pitchFamily="34" charset="0"/>
              </a:rPr>
              <a:t>e</a:t>
            </a:r>
            <a:r>
              <a:rPr lang="fr-CA" sz="3100" dirty="0">
                <a:latin typeface="Tahoma" panose="020B0604030504040204" pitchFamily="34" charset="0"/>
                <a:ea typeface="Tahoma" panose="020B0604030504040204" pitchFamily="34" charset="0"/>
                <a:cs typeface="Tahoma" panose="020B0604030504040204" pitchFamily="34" charset="0"/>
              </a:rPr>
              <a:t> cycle  - 16 élèves maximum par classe</a:t>
            </a:r>
            <a:br>
              <a:rPr lang="fr-CA" sz="3100" dirty="0">
                <a:latin typeface="Tahoma" panose="020B0604030504040204" pitchFamily="34" charset="0"/>
                <a:ea typeface="Tahoma" panose="020B0604030504040204" pitchFamily="34" charset="0"/>
                <a:cs typeface="Tahoma" panose="020B0604030504040204" pitchFamily="34" charset="0"/>
              </a:rPr>
            </a:br>
            <a:br>
              <a:rPr lang="fr-CA" sz="3100" b="1" u="sng" dirty="0"/>
            </a:br>
            <a:br>
              <a:rPr lang="fr-CA" sz="3100" b="1" u="sng" dirty="0"/>
            </a:br>
            <a:r>
              <a:rPr lang="fr-CA" sz="2700" b="1" u="sng" dirty="0">
                <a:latin typeface="Tahoma" pitchFamily="34" charset="0"/>
                <a:ea typeface="Tahoma" pitchFamily="34" charset="0"/>
                <a:cs typeface="Tahoma" pitchFamily="34" charset="0"/>
              </a:rPr>
              <a:t>Transport scolaire</a:t>
            </a:r>
            <a:br>
              <a:rPr lang="fr-CA" sz="2700" dirty="0">
                <a:latin typeface="Tahoma" pitchFamily="34" charset="0"/>
                <a:ea typeface="Tahoma" pitchFamily="34" charset="0"/>
                <a:cs typeface="Tahoma" pitchFamily="34" charset="0"/>
              </a:rPr>
            </a:br>
            <a:br>
              <a:rPr lang="fr-CA" sz="2700" dirty="0">
                <a:latin typeface="Tahoma" pitchFamily="34" charset="0"/>
                <a:ea typeface="Tahoma" pitchFamily="34" charset="0"/>
                <a:cs typeface="Tahoma" pitchFamily="34" charset="0"/>
              </a:rPr>
            </a:br>
            <a:r>
              <a:rPr lang="fr-CA" sz="2700" dirty="0">
                <a:latin typeface="Tahoma" pitchFamily="34" charset="0"/>
                <a:ea typeface="Tahoma" pitchFamily="34" charset="0"/>
                <a:cs typeface="Tahoma" pitchFamily="34" charset="0"/>
              </a:rPr>
              <a:t>Le transport est assuré par les parents puisqu’il s’agit d’un choix d’école de ces derniers.</a:t>
            </a:r>
            <a:br>
              <a:rPr lang="fr-CA" sz="4000" dirty="0">
                <a:latin typeface="Tahoma" pitchFamily="34" charset="0"/>
                <a:ea typeface="Tahoma" pitchFamily="34" charset="0"/>
                <a:cs typeface="Tahoma" pitchFamily="34" charset="0"/>
              </a:rPr>
            </a:br>
            <a:endParaRPr lang="fr-CA" dirty="0"/>
          </a:p>
        </p:txBody>
      </p:sp>
      <p:sp>
        <p:nvSpPr>
          <p:cNvPr id="43" name="Right Triangle 42">
            <a:extLst>
              <a:ext uri="{FF2B5EF4-FFF2-40B4-BE49-F238E27FC236}">
                <a16:creationId xmlns:a16="http://schemas.microsoft.com/office/drawing/2014/main" id="{80DB3690-454E-4196-AD7B-31F96F2B3E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810332" y="-289752"/>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 name="Image 4" descr="Une image contenant jaune, bus&#10;&#10;Description générée automatiquement">
            <a:extLst>
              <a:ext uri="{FF2B5EF4-FFF2-40B4-BE49-F238E27FC236}">
                <a16:creationId xmlns:a16="http://schemas.microsoft.com/office/drawing/2014/main" id="{9EAD5601-E748-1B82-AF74-049A12A259A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126069" y="3537776"/>
            <a:ext cx="1639373" cy="1055347"/>
          </a:xfrm>
          <a:prstGeom prst="rect">
            <a:avLst/>
          </a:prstGeom>
        </p:spPr>
      </p:pic>
      <p:pic>
        <p:nvPicPr>
          <p:cNvPr id="7" name="Image 6" descr="Une image contenant meubles, table, dessin humoristique, chaise&#10;&#10;Description générée automatiquement">
            <a:extLst>
              <a:ext uri="{FF2B5EF4-FFF2-40B4-BE49-F238E27FC236}">
                <a16:creationId xmlns:a16="http://schemas.microsoft.com/office/drawing/2014/main" id="{DBAF48DD-6495-493E-E763-C1273178DD08}"/>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192158" y="442317"/>
            <a:ext cx="2191830" cy="1337016"/>
          </a:xfrm>
          <a:prstGeom prst="rect">
            <a:avLst/>
          </a:prstGeom>
        </p:spPr>
      </p:pic>
      <p:pic>
        <p:nvPicPr>
          <p:cNvPr id="4" name="Image 3" descr="Une image contenant cercle, jaune, Ambré, soleil&#10;&#10;Le contenu généré par l’IA peut être incorrect.">
            <a:extLst>
              <a:ext uri="{FF2B5EF4-FFF2-40B4-BE49-F238E27FC236}">
                <a16:creationId xmlns:a16="http://schemas.microsoft.com/office/drawing/2014/main" id="{695333A1-42EE-8B30-F5AD-6F71EF6C2749}"/>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1070014" y="0"/>
            <a:ext cx="1086864" cy="1048972"/>
          </a:xfrm>
          <a:prstGeom prst="rect">
            <a:avLst/>
          </a:prstGeom>
        </p:spPr>
      </p:pic>
    </p:spTree>
    <p:extLst>
      <p:ext uri="{BB962C8B-B14F-4D97-AF65-F5344CB8AC3E}">
        <p14:creationId xmlns:p14="http://schemas.microsoft.com/office/powerpoint/2010/main" val="1060404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37E11210-09DF-8C06-3284-252221FB17EA}"/>
              </a:ext>
            </a:extLst>
          </p:cNvPr>
          <p:cNvSpPr>
            <a:spLocks noGrp="1"/>
          </p:cNvSpPr>
          <p:nvPr>
            <p:ph type="title"/>
          </p:nvPr>
        </p:nvSpPr>
        <p:spPr>
          <a:xfrm>
            <a:off x="6088653" y="393363"/>
            <a:ext cx="5910819" cy="1395636"/>
          </a:xfrm>
        </p:spPr>
        <p:txBody>
          <a:bodyPr>
            <a:normAutofit/>
          </a:bodyPr>
          <a:lstStyle/>
          <a:p>
            <a:pPr>
              <a:lnSpc>
                <a:spcPct val="90000"/>
              </a:lnSpc>
            </a:pPr>
            <a:r>
              <a:rPr lang="fr-CA" dirty="0"/>
              <a:t>Processus de dépôt d’une candidature</a:t>
            </a:r>
          </a:p>
        </p:txBody>
      </p:sp>
      <p:pic>
        <p:nvPicPr>
          <p:cNvPr id="5" name="Picture 4" descr="Organisateurs de couleurs différentes">
            <a:extLst>
              <a:ext uri="{FF2B5EF4-FFF2-40B4-BE49-F238E27FC236}">
                <a16:creationId xmlns:a16="http://schemas.microsoft.com/office/drawing/2014/main" id="{1A0528B7-4291-D328-C256-93804E309372}"/>
              </a:ext>
            </a:extLst>
          </p:cNvPr>
          <p:cNvPicPr>
            <a:picLocks noChangeAspect="1"/>
          </p:cNvPicPr>
          <p:nvPr/>
        </p:nvPicPr>
        <p:blipFill>
          <a:blip r:embed="rId3"/>
          <a:srcRect l="24228" r="24122" b="1"/>
          <a:stretch/>
        </p:blipFill>
        <p:spPr>
          <a:xfrm>
            <a:off x="1" y="10"/>
            <a:ext cx="5854890" cy="6857990"/>
          </a:xfrm>
          <a:custGeom>
            <a:avLst/>
            <a:gdLst/>
            <a:ahLst/>
            <a:cxnLst/>
            <a:rect l="l" t="t" r="r" b="b"/>
            <a:pathLst>
              <a:path w="6036633" h="6858000">
                <a:moveTo>
                  <a:pt x="0" y="0"/>
                </a:moveTo>
                <a:lnTo>
                  <a:pt x="5782584" y="0"/>
                </a:lnTo>
                <a:lnTo>
                  <a:pt x="5847735" y="280891"/>
                </a:lnTo>
                <a:cubicBezTo>
                  <a:pt x="6512611" y="3337011"/>
                  <a:pt x="5215360" y="3533975"/>
                  <a:pt x="5130974" y="6590095"/>
                </a:cubicBezTo>
                <a:lnTo>
                  <a:pt x="5127340" y="6858000"/>
                </a:lnTo>
                <a:lnTo>
                  <a:pt x="0" y="6858000"/>
                </a:lnTo>
                <a:close/>
              </a:path>
            </a:pathLst>
          </a:custGeom>
        </p:spPr>
      </p:pic>
      <p:sp>
        <p:nvSpPr>
          <p:cNvPr id="44" name="Right Triangle 43">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6297339" y="-29262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Espace réservé du contenu 2">
            <a:extLst>
              <a:ext uri="{FF2B5EF4-FFF2-40B4-BE49-F238E27FC236}">
                <a16:creationId xmlns:a16="http://schemas.microsoft.com/office/drawing/2014/main" id="{F430B839-81BC-AF50-8EF5-60211897765F}"/>
              </a:ext>
            </a:extLst>
          </p:cNvPr>
          <p:cNvSpPr>
            <a:spLocks noGrp="1"/>
          </p:cNvSpPr>
          <p:nvPr>
            <p:ph idx="1"/>
          </p:nvPr>
        </p:nvSpPr>
        <p:spPr>
          <a:xfrm>
            <a:off x="5854891" y="1811721"/>
            <a:ext cx="5945840" cy="4702844"/>
          </a:xfrm>
        </p:spPr>
        <p:txBody>
          <a:bodyPr>
            <a:normAutofit fontScale="32500" lnSpcReduction="20000"/>
          </a:bodyPr>
          <a:lstStyle/>
          <a:p>
            <a:pPr lvl="0">
              <a:lnSpc>
                <a:spcPct val="100000"/>
              </a:lnSpc>
            </a:pPr>
            <a:endParaRPr lang="fr-CA" sz="1100" dirty="0"/>
          </a:p>
          <a:p>
            <a:pPr lvl="0">
              <a:lnSpc>
                <a:spcPct val="100000"/>
              </a:lnSpc>
            </a:pPr>
            <a:r>
              <a:rPr lang="fr-CA" sz="5600" dirty="0">
                <a:solidFill>
                  <a:schemeClr val="tx1"/>
                </a:solidFill>
              </a:rPr>
              <a:t>Assister à la séance d’information (recommandé)</a:t>
            </a:r>
            <a:endParaRPr lang="fr-FR" sz="5600" dirty="0">
              <a:solidFill>
                <a:schemeClr val="tx1"/>
              </a:solidFill>
            </a:endParaRPr>
          </a:p>
          <a:p>
            <a:pPr lvl="0">
              <a:lnSpc>
                <a:spcPct val="100000"/>
              </a:lnSpc>
            </a:pPr>
            <a:r>
              <a:rPr lang="fr-CA" sz="5600" dirty="0">
                <a:solidFill>
                  <a:schemeClr val="tx1"/>
                </a:solidFill>
              </a:rPr>
              <a:t>Remplir le formulaire d’inscription (FORM sur le site de l’école- section douance)</a:t>
            </a:r>
            <a:endParaRPr lang="fr-FR" sz="5600" dirty="0">
              <a:solidFill>
                <a:schemeClr val="tx1"/>
              </a:solidFill>
            </a:endParaRPr>
          </a:p>
          <a:p>
            <a:pPr lvl="0">
              <a:lnSpc>
                <a:spcPct val="100000"/>
              </a:lnSpc>
            </a:pPr>
            <a:r>
              <a:rPr lang="fr-CA" sz="5600" dirty="0">
                <a:solidFill>
                  <a:schemeClr val="tx1"/>
                </a:solidFill>
              </a:rPr>
              <a:t>Par courriel à la direction</a:t>
            </a:r>
          </a:p>
          <a:p>
            <a:pPr marL="0" lvl="0" indent="0">
              <a:lnSpc>
                <a:spcPct val="100000"/>
              </a:lnSpc>
              <a:buNone/>
            </a:pPr>
            <a:r>
              <a:rPr lang="fr-FR" sz="5400" u="sng" dirty="0">
                <a:solidFill>
                  <a:srgbClr val="000000"/>
                </a:solidFill>
                <a:effectLst/>
                <a:latin typeface="Calibri" panose="020F0502020204030204" pitchFamily="34" charset="0"/>
                <a:ea typeface="Times New Roman" panose="02020603050405020304" pitchFamily="18" charset="0"/>
                <a:hlinkClick r:id="rId4"/>
              </a:rPr>
              <a:t>Direction.EcoleMarguerite-Bourgeoys@cssmb.gouv.qc.ca</a:t>
            </a:r>
            <a:endParaRPr lang="fr-FR" sz="5400" dirty="0">
              <a:solidFill>
                <a:schemeClr val="tx1"/>
              </a:solidFill>
            </a:endParaRPr>
          </a:p>
          <a:p>
            <a:pPr lvl="1">
              <a:lnSpc>
                <a:spcPct val="100000"/>
              </a:lnSpc>
            </a:pPr>
            <a:r>
              <a:rPr lang="fr-CA" sz="5400" dirty="0">
                <a:solidFill>
                  <a:schemeClr val="tx1"/>
                </a:solidFill>
              </a:rPr>
              <a:t>Rapport d’évaluation en psychologie (WISC-V) (voir critère de sélection #2)</a:t>
            </a:r>
            <a:endParaRPr lang="fr-FR" sz="5400" dirty="0">
              <a:solidFill>
                <a:schemeClr val="tx1"/>
              </a:solidFill>
            </a:endParaRPr>
          </a:p>
          <a:p>
            <a:pPr lvl="1">
              <a:lnSpc>
                <a:spcPct val="100000"/>
              </a:lnSpc>
            </a:pPr>
            <a:r>
              <a:rPr lang="fr-CA" sz="5400" dirty="0">
                <a:solidFill>
                  <a:schemeClr val="tx1"/>
                </a:solidFill>
              </a:rPr>
              <a:t>Bulletins (le plus récent et de l’année précédente)</a:t>
            </a:r>
            <a:endParaRPr lang="fr-FR" sz="5400" dirty="0">
              <a:solidFill>
                <a:schemeClr val="tx1"/>
              </a:solidFill>
            </a:endParaRPr>
          </a:p>
          <a:p>
            <a:pPr lvl="1">
              <a:lnSpc>
                <a:spcPct val="100000"/>
              </a:lnSpc>
            </a:pPr>
            <a:r>
              <a:rPr lang="fr-CA" sz="5400" dirty="0">
                <a:solidFill>
                  <a:schemeClr val="tx1"/>
                </a:solidFill>
              </a:rPr>
              <a:t>Plan d’intervention (s’il y a lieu)</a:t>
            </a:r>
            <a:endParaRPr lang="fr-FR" sz="5400" dirty="0">
              <a:solidFill>
                <a:schemeClr val="tx1"/>
              </a:solidFill>
            </a:endParaRPr>
          </a:p>
          <a:p>
            <a:pPr lvl="1">
              <a:lnSpc>
                <a:spcPct val="100000"/>
              </a:lnSpc>
            </a:pPr>
            <a:r>
              <a:rPr lang="fr-CA" sz="5400" dirty="0">
                <a:solidFill>
                  <a:schemeClr val="tx1"/>
                </a:solidFill>
              </a:rPr>
              <a:t>Lettre de motivation écrite par l’élève</a:t>
            </a:r>
            <a:endParaRPr lang="fr-FR" sz="5400" dirty="0">
              <a:solidFill>
                <a:schemeClr val="tx1"/>
              </a:solidFill>
            </a:endParaRPr>
          </a:p>
          <a:p>
            <a:pPr marL="0" indent="0">
              <a:lnSpc>
                <a:spcPct val="100000"/>
              </a:lnSpc>
              <a:buNone/>
            </a:pPr>
            <a:r>
              <a:rPr lang="fr-FR" sz="5600" i="1" dirty="0">
                <a:solidFill>
                  <a:schemeClr val="tx1"/>
                </a:solidFill>
              </a:rPr>
              <a:t> </a:t>
            </a:r>
            <a:endParaRPr lang="fr-FR" sz="5600" dirty="0">
              <a:solidFill>
                <a:schemeClr val="tx1"/>
              </a:solidFill>
            </a:endParaRPr>
          </a:p>
          <a:p>
            <a:pPr marL="0" indent="0">
              <a:lnSpc>
                <a:spcPct val="100000"/>
              </a:lnSpc>
              <a:buNone/>
            </a:pPr>
            <a:r>
              <a:rPr lang="fr-FR" sz="5600" dirty="0">
                <a:solidFill>
                  <a:schemeClr val="tx1"/>
                </a:solidFill>
              </a:rPr>
              <a:t> </a:t>
            </a:r>
            <a:r>
              <a:rPr lang="fr-FR" sz="5600" i="1" dirty="0">
                <a:solidFill>
                  <a:schemeClr val="tx1"/>
                </a:solidFill>
              </a:rPr>
              <a:t>Suite à la réception du dossier complet, l’école fera l’analyse de la candidature et le parent recevra une réponse selon l’échéancier affiché sur le site web de l’école</a:t>
            </a:r>
            <a:r>
              <a:rPr lang="fr-FR" sz="5600" i="1" dirty="0"/>
              <a:t>.  </a:t>
            </a:r>
            <a:endParaRPr lang="fr-FR" sz="5600" dirty="0"/>
          </a:p>
          <a:p>
            <a:pPr>
              <a:lnSpc>
                <a:spcPct val="100000"/>
              </a:lnSpc>
            </a:pPr>
            <a:endParaRPr lang="fr-CA" sz="800" dirty="0"/>
          </a:p>
        </p:txBody>
      </p:sp>
    </p:spTree>
    <p:extLst>
      <p:ext uri="{BB962C8B-B14F-4D97-AF65-F5344CB8AC3E}">
        <p14:creationId xmlns:p14="http://schemas.microsoft.com/office/powerpoint/2010/main" val="418013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3" name="Group 122">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4" name="Straight Connector 123">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56" name="Right Triangle 155">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58" name="Rectangle 157">
            <a:extLst>
              <a:ext uri="{FF2B5EF4-FFF2-40B4-BE49-F238E27FC236}">
                <a16:creationId xmlns:a16="http://schemas.microsoft.com/office/drawing/2014/main" id="{4187D111-0A9D-421B-84EB-FC5811C3A9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60" name="Group 159">
            <a:extLst>
              <a:ext uri="{FF2B5EF4-FFF2-40B4-BE49-F238E27FC236}">
                <a16:creationId xmlns:a16="http://schemas.microsoft.com/office/drawing/2014/main" id="{A0064D7E-06DA-49C2-98D1-4C063EBE9E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1" name="Straight Connector 160">
              <a:extLst>
                <a:ext uri="{FF2B5EF4-FFF2-40B4-BE49-F238E27FC236}">
                  <a16:creationId xmlns:a16="http://schemas.microsoft.com/office/drawing/2014/main" id="{5D1B7231-4CA0-4EF0-A0F6-BBC5D2289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6F16C7D2-2C2B-45A2-B877-AD7F29D21D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73E4B7AF-75AF-445E-9C56-25B6004E36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9A02B0-84CC-4983-8CA2-DA39E73F2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0AB12A9E-E8F5-4BB6-9FAC-B7528DB78E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C4E08A66-700A-4A93-8C53-51D5607B84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79E4E565-75A8-4E72-8D5F-0B62E6B49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8F1FD7EC-834D-4087-9B69-7793E1A5B4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AE4853CF-E211-4741-8BB6-936918F201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508328EE-5DD9-49DB-AD4B-4F0A76A052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7404B81F-9DCC-4C62-8962-2B6C36255C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F41ED921-643C-4B5B-86E6-99E818479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DAD09725-F1B5-4342-A3A6-25BDC7261C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8C5251DB-B92C-4E4E-9BAE-B3EB8A9A31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82389C50-96FA-4F8E-A890-EE49673799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497D116-7C85-4317-8284-E647BAFC35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D6ED932-F3DD-4BB6-8FC3-6E205965D9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D850A286-F068-43D3-8DEA-272E28F30A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F3A2DA1-C0E2-44DE-AAA4-D2F262CB39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BD8CC984-8A5C-4205-9CE0-218DA79F12E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E12901BA-B376-4054-8C31-BE75DF480E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A72BA8E1-2C05-43A7-AABF-8D614E07D3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03D58E52-4C85-48FF-ADA3-F8F66B9957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4C61787A-32B8-440E-B1A5-1CAEC9D113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49D651FB-65B3-4DBD-9428-084075111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134A6116-8F7B-4C9A-9B9D-EF25C8BFA1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F4CC776F-EA3D-4898-9730-88C6605FDB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D81A3030-F8B6-4D5E-8A8F-7CE0C81E9D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349129F1-E775-4904-9569-F08FA175DF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C93E5BB-B3BE-4416-A1B2-5A2CDA8B02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B3FD179A-45E8-4D8F-8F75-6E4A266F84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re 1">
            <a:extLst>
              <a:ext uri="{FF2B5EF4-FFF2-40B4-BE49-F238E27FC236}">
                <a16:creationId xmlns:a16="http://schemas.microsoft.com/office/drawing/2014/main" id="{716421FD-647C-EC01-5902-1254DEFD9D96}"/>
              </a:ext>
            </a:extLst>
          </p:cNvPr>
          <p:cNvSpPr>
            <a:spLocks noGrp="1"/>
          </p:cNvSpPr>
          <p:nvPr>
            <p:ph type="title"/>
          </p:nvPr>
        </p:nvSpPr>
        <p:spPr>
          <a:xfrm>
            <a:off x="684224" y="746840"/>
            <a:ext cx="5605615" cy="5415739"/>
          </a:xfrm>
        </p:spPr>
        <p:txBody>
          <a:bodyPr vert="horz" lIns="91440" tIns="45720" rIns="91440" bIns="45720" rtlCol="0" anchor="ctr">
            <a:noAutofit/>
          </a:bodyPr>
          <a:lstStyle/>
          <a:p>
            <a:pPr>
              <a:lnSpc>
                <a:spcPct val="90000"/>
              </a:lnSpc>
            </a:pPr>
            <a:r>
              <a:rPr lang="en-US" sz="1800" b="1" u="sng" dirty="0" err="1"/>
              <a:t>Critères</a:t>
            </a:r>
            <a:r>
              <a:rPr lang="en-US" sz="1800" b="1" u="sng" dirty="0"/>
              <a:t> de </a:t>
            </a:r>
            <a:r>
              <a:rPr lang="en-US" sz="1800" b="1" u="sng" dirty="0" err="1"/>
              <a:t>sélection</a:t>
            </a:r>
            <a:br>
              <a:rPr lang="en-US" sz="1800" b="1" u="sng" dirty="0"/>
            </a:br>
            <a:br>
              <a:rPr lang="en-US" sz="1800" dirty="0"/>
            </a:br>
            <a:r>
              <a:rPr lang="en-US" sz="1800" dirty="0" err="1"/>
              <a:t>Priorité</a:t>
            </a:r>
            <a:r>
              <a:rPr lang="en-US" sz="1800" dirty="0"/>
              <a:t> aux </a:t>
            </a:r>
            <a:r>
              <a:rPr lang="en-US" sz="1800" dirty="0" err="1"/>
              <a:t>élèves</a:t>
            </a:r>
            <a:r>
              <a:rPr lang="en-US" sz="1800" dirty="0"/>
              <a:t> du CSSMB, </a:t>
            </a:r>
            <a:r>
              <a:rPr lang="en-US" sz="1800" dirty="0" err="1"/>
              <a:t>si</a:t>
            </a:r>
            <a:r>
              <a:rPr lang="en-US" sz="1800" dirty="0"/>
              <a:t> le </a:t>
            </a:r>
            <a:r>
              <a:rPr lang="en-US" sz="1800" dirty="0" err="1"/>
              <a:t>programme</a:t>
            </a:r>
            <a:r>
              <a:rPr lang="en-US" sz="1800" dirty="0"/>
              <a:t> </a:t>
            </a:r>
            <a:r>
              <a:rPr lang="en-US" sz="1800" dirty="0" err="1"/>
              <a:t>répond</a:t>
            </a:r>
            <a:r>
              <a:rPr lang="en-US" sz="1800" dirty="0"/>
              <a:t> aux </a:t>
            </a:r>
            <a:r>
              <a:rPr lang="en-US" sz="1800" dirty="0" err="1"/>
              <a:t>besoins</a:t>
            </a:r>
            <a:r>
              <a:rPr lang="en-US" sz="1800" dirty="0"/>
              <a:t>, </a:t>
            </a:r>
            <a:r>
              <a:rPr lang="en-US" sz="1800" dirty="0" err="1"/>
              <a:t>intérêts</a:t>
            </a:r>
            <a:r>
              <a:rPr lang="en-US" sz="1800" dirty="0"/>
              <a:t> et </a:t>
            </a:r>
            <a:r>
              <a:rPr lang="en-US" sz="1800" dirty="0" err="1"/>
              <a:t>capacités</a:t>
            </a:r>
            <a:r>
              <a:rPr lang="en-US" sz="1800" dirty="0"/>
              <a:t> de </a:t>
            </a:r>
            <a:r>
              <a:rPr lang="en-US" sz="1800" dirty="0" err="1"/>
              <a:t>l’élève</a:t>
            </a:r>
            <a:r>
              <a:rPr lang="en-US" sz="1800" dirty="0"/>
              <a:t>. </a:t>
            </a:r>
            <a:br>
              <a:rPr lang="en-US" sz="1800" dirty="0"/>
            </a:br>
            <a:br>
              <a:rPr lang="en-US" sz="1800" dirty="0"/>
            </a:br>
            <a:r>
              <a:rPr lang="en-US" sz="1800" dirty="0" err="1"/>
              <a:t>L’élève</a:t>
            </a:r>
            <a:r>
              <a:rPr lang="en-US" sz="1800" dirty="0"/>
              <a:t> doit </a:t>
            </a:r>
            <a:r>
              <a:rPr lang="en-US" sz="1800" dirty="0" err="1"/>
              <a:t>avoir</a:t>
            </a:r>
            <a:r>
              <a:rPr lang="en-US" sz="1800" dirty="0"/>
              <a:t> un rapport </a:t>
            </a:r>
            <a:r>
              <a:rPr lang="en-US" sz="1800" dirty="0" err="1"/>
              <a:t>d’évaluation</a:t>
            </a:r>
            <a:r>
              <a:rPr lang="en-US" sz="1800" dirty="0"/>
              <a:t> </a:t>
            </a:r>
            <a:r>
              <a:rPr lang="en-US" sz="1800" dirty="0" err="1"/>
              <a:t>en</a:t>
            </a:r>
            <a:r>
              <a:rPr lang="en-US" sz="1800" dirty="0"/>
              <a:t> </a:t>
            </a:r>
            <a:r>
              <a:rPr lang="en-US" sz="1800" dirty="0" err="1"/>
              <a:t>psychologie</a:t>
            </a:r>
            <a:r>
              <a:rPr lang="en-US" sz="1800" dirty="0"/>
              <a:t> </a:t>
            </a:r>
            <a:r>
              <a:rPr lang="en-US" sz="1800" b="1" u="sng" dirty="0"/>
              <a:t>OU</a:t>
            </a:r>
            <a:r>
              <a:rPr lang="en-US" sz="1800" dirty="0"/>
              <a:t> </a:t>
            </a:r>
            <a:r>
              <a:rPr lang="en-US" sz="1800" dirty="0" err="1"/>
              <a:t>être</a:t>
            </a:r>
            <a:r>
              <a:rPr lang="en-US" sz="1800" dirty="0"/>
              <a:t> </a:t>
            </a:r>
            <a:r>
              <a:rPr lang="en-US" sz="1800" dirty="0" err="1"/>
              <a:t>accompagné</a:t>
            </a:r>
            <a:r>
              <a:rPr lang="en-US" sz="1800" dirty="0"/>
              <a:t> par </a:t>
            </a:r>
            <a:r>
              <a:rPr lang="en-US" sz="1800" dirty="0" err="1"/>
              <a:t>une</a:t>
            </a:r>
            <a:r>
              <a:rPr lang="en-US" sz="1800" dirty="0"/>
              <a:t> </a:t>
            </a:r>
            <a:r>
              <a:rPr lang="en-US" sz="1800" dirty="0" err="1"/>
              <a:t>conseillère</a:t>
            </a:r>
            <a:r>
              <a:rPr lang="en-US" sz="1800" dirty="0"/>
              <a:t> </a:t>
            </a:r>
            <a:r>
              <a:rPr lang="en-US" sz="1800" dirty="0" err="1"/>
              <a:t>pédagogique</a:t>
            </a:r>
            <a:r>
              <a:rPr lang="en-US" sz="1800" dirty="0"/>
              <a:t> du Service </a:t>
            </a:r>
            <a:r>
              <a:rPr lang="en-US" sz="1800" dirty="0" err="1"/>
              <a:t>douance</a:t>
            </a:r>
            <a:r>
              <a:rPr lang="en-US" sz="1800" dirty="0"/>
              <a:t> CSSMB. </a:t>
            </a:r>
            <a:br>
              <a:rPr lang="en-US" sz="1800" dirty="0"/>
            </a:br>
            <a:br>
              <a:rPr lang="en-US" sz="1800" dirty="0"/>
            </a:br>
            <a:r>
              <a:rPr lang="en-US" sz="1800" dirty="0" err="1"/>
              <a:t>Présence</a:t>
            </a:r>
            <a:r>
              <a:rPr lang="en-US" sz="1800" dirty="0"/>
              <a:t> de </a:t>
            </a:r>
            <a:r>
              <a:rPr lang="en-US" sz="1800" dirty="0" err="1"/>
              <a:t>tous</a:t>
            </a:r>
            <a:r>
              <a:rPr lang="en-US" sz="1800" dirty="0"/>
              <a:t> les documents </a:t>
            </a:r>
            <a:r>
              <a:rPr lang="en-US" sz="1800" dirty="0" err="1"/>
              <a:t>exigés</a:t>
            </a:r>
            <a:r>
              <a:rPr lang="en-US" sz="1800" dirty="0"/>
              <a:t> dans le processus de </a:t>
            </a:r>
            <a:r>
              <a:rPr lang="en-US" sz="1800" dirty="0" err="1"/>
              <a:t>dépôt</a:t>
            </a:r>
            <a:r>
              <a:rPr lang="en-US" sz="1800" dirty="0"/>
              <a:t> </a:t>
            </a:r>
            <a:r>
              <a:rPr lang="en-US" sz="1800" dirty="0" err="1"/>
              <a:t>d’une</a:t>
            </a:r>
            <a:r>
              <a:rPr lang="en-US" sz="1800" dirty="0"/>
              <a:t> candidature et respect des </a:t>
            </a:r>
            <a:r>
              <a:rPr lang="en-US" sz="1800" dirty="0" err="1"/>
              <a:t>échéanciers</a:t>
            </a:r>
            <a:r>
              <a:rPr lang="en-US" sz="1800" dirty="0"/>
              <a:t>. </a:t>
            </a:r>
            <a:br>
              <a:rPr lang="en-US" sz="1800" dirty="0"/>
            </a:br>
            <a:br>
              <a:rPr lang="en-US" sz="1800" dirty="0"/>
            </a:br>
            <a:r>
              <a:rPr lang="en-US" sz="1800" dirty="0" err="1"/>
              <a:t>Obtenir</a:t>
            </a:r>
            <a:r>
              <a:rPr lang="en-US" sz="1800" dirty="0"/>
              <a:t> </a:t>
            </a:r>
            <a:r>
              <a:rPr lang="en-US" sz="1800" dirty="0" err="1"/>
              <a:t>une</a:t>
            </a:r>
            <a:r>
              <a:rPr lang="en-US" sz="1800" dirty="0"/>
              <a:t> </a:t>
            </a:r>
            <a:r>
              <a:rPr lang="en-US" sz="1800" dirty="0" err="1"/>
              <a:t>recommandation</a:t>
            </a:r>
            <a:r>
              <a:rPr lang="en-US" sz="1800" dirty="0"/>
              <a:t> positive de </a:t>
            </a:r>
            <a:r>
              <a:rPr lang="en-US" sz="1800" dirty="0" err="1"/>
              <a:t>l’équipe</a:t>
            </a:r>
            <a:r>
              <a:rPr lang="en-US" sz="1800" dirty="0"/>
              <a:t> </a:t>
            </a:r>
            <a:r>
              <a:rPr lang="en-US" sz="1800" dirty="0" err="1"/>
              <a:t>multidisciplinaire</a:t>
            </a:r>
            <a:r>
              <a:rPr lang="en-US" sz="1800" dirty="0"/>
              <a:t> (</a:t>
            </a:r>
            <a:r>
              <a:rPr lang="en-US" sz="1800" dirty="0" err="1"/>
              <a:t>professionnel</a:t>
            </a:r>
            <a:r>
              <a:rPr lang="en-US" sz="1800" dirty="0"/>
              <a:t> </a:t>
            </a:r>
            <a:r>
              <a:rPr lang="en-US" sz="1800" dirty="0" err="1"/>
              <a:t>en</a:t>
            </a:r>
            <a:r>
              <a:rPr lang="en-US" sz="1800" dirty="0"/>
              <a:t> </a:t>
            </a:r>
            <a:r>
              <a:rPr lang="en-US" sz="1800" dirty="0" err="1"/>
              <a:t>éducation</a:t>
            </a:r>
            <a:r>
              <a:rPr lang="en-US" sz="1800" dirty="0"/>
              <a:t>, </a:t>
            </a:r>
            <a:r>
              <a:rPr lang="en-US" sz="1800" dirty="0" err="1"/>
              <a:t>éducatrice</a:t>
            </a:r>
            <a:r>
              <a:rPr lang="en-US" sz="1800" dirty="0"/>
              <a:t> </a:t>
            </a:r>
            <a:r>
              <a:rPr lang="en-US" sz="1800" dirty="0" err="1"/>
              <a:t>spécialisée</a:t>
            </a:r>
            <a:r>
              <a:rPr lang="en-US" sz="1800" dirty="0"/>
              <a:t>, </a:t>
            </a:r>
            <a:r>
              <a:rPr lang="en-US" sz="1800" dirty="0" err="1"/>
              <a:t>enseignantes</a:t>
            </a:r>
            <a:r>
              <a:rPr lang="en-US" sz="1800" dirty="0"/>
              <a:t>, </a:t>
            </a:r>
            <a:r>
              <a:rPr lang="en-US" sz="1800" dirty="0" err="1"/>
              <a:t>conseillère</a:t>
            </a:r>
            <a:r>
              <a:rPr lang="en-US" sz="1800" dirty="0"/>
              <a:t> pédagogique </a:t>
            </a:r>
            <a:r>
              <a:rPr lang="en-US" sz="1800" dirty="0" err="1"/>
              <a:t>en</a:t>
            </a:r>
            <a:r>
              <a:rPr lang="en-US" sz="1800" dirty="0"/>
              <a:t> </a:t>
            </a:r>
            <a:r>
              <a:rPr lang="en-US" sz="1800" dirty="0" err="1"/>
              <a:t>douance</a:t>
            </a:r>
            <a:r>
              <a:rPr lang="en-US" sz="1800" dirty="0"/>
              <a:t> et direction) </a:t>
            </a:r>
            <a:r>
              <a:rPr lang="en-US" sz="1800" b="1" dirty="0"/>
              <a:t>de </a:t>
            </a:r>
            <a:r>
              <a:rPr lang="en-US" sz="1800" b="1" dirty="0" err="1"/>
              <a:t>l’école</a:t>
            </a:r>
            <a:r>
              <a:rPr lang="en-US" sz="1800" b="1" dirty="0"/>
              <a:t> Marguerite-Bourgeoys </a:t>
            </a:r>
            <a:r>
              <a:rPr lang="en-US" sz="1800" dirty="0"/>
              <a:t>après </a:t>
            </a:r>
            <a:r>
              <a:rPr lang="en-US" sz="1800" dirty="0" err="1"/>
              <a:t>analyse</a:t>
            </a:r>
            <a:r>
              <a:rPr lang="en-US" sz="1800" dirty="0"/>
              <a:t> du dossier. </a:t>
            </a:r>
            <a:r>
              <a:rPr lang="en-US" sz="1800" dirty="0" err="1"/>
              <a:t>L’équipe</a:t>
            </a:r>
            <a:r>
              <a:rPr lang="en-US" sz="1800" dirty="0"/>
              <a:t> </a:t>
            </a:r>
            <a:r>
              <a:rPr lang="en-US" sz="1800" dirty="0" err="1"/>
              <a:t>multidisciplinaire</a:t>
            </a:r>
            <a:r>
              <a:rPr lang="en-US" sz="1800" dirty="0"/>
              <a:t> de </a:t>
            </a:r>
            <a:r>
              <a:rPr lang="en-US" sz="1800" dirty="0" err="1"/>
              <a:t>l’école</a:t>
            </a:r>
            <a:r>
              <a:rPr lang="en-US" sz="1800" dirty="0"/>
              <a:t> </a:t>
            </a:r>
            <a:r>
              <a:rPr lang="en-US" sz="1800" dirty="0" err="1"/>
              <a:t>primaire</a:t>
            </a:r>
            <a:br>
              <a:rPr lang="en-US" sz="1800" dirty="0"/>
            </a:br>
            <a:r>
              <a:rPr lang="en-US" sz="1800" dirty="0"/>
              <a:t>Marguerite-Bourgeoys </a:t>
            </a:r>
            <a:r>
              <a:rPr lang="en-US" sz="1800" dirty="0" err="1"/>
              <a:t>pourrait</a:t>
            </a:r>
            <a:r>
              <a:rPr lang="en-US" sz="1800" dirty="0"/>
              <a:t> </a:t>
            </a:r>
            <a:r>
              <a:rPr lang="en-US" sz="1800" dirty="0" err="1"/>
              <a:t>communiquer</a:t>
            </a:r>
            <a:r>
              <a:rPr lang="en-US" sz="1800" dirty="0"/>
              <a:t> avec </a:t>
            </a:r>
            <a:r>
              <a:rPr lang="en-US" sz="1800" dirty="0" err="1"/>
              <a:t>l’école</a:t>
            </a:r>
            <a:r>
              <a:rPr lang="en-US" sz="1800" dirty="0"/>
              <a:t> de </a:t>
            </a:r>
            <a:r>
              <a:rPr lang="en-US" sz="1800" dirty="0" err="1"/>
              <a:t>fréquentation</a:t>
            </a:r>
            <a:r>
              <a:rPr lang="en-US" sz="1800" dirty="0"/>
              <a:t>.</a:t>
            </a:r>
            <a:br>
              <a:rPr lang="en-US" sz="1800" dirty="0"/>
            </a:br>
            <a:br>
              <a:rPr lang="en-US" sz="1800" dirty="0"/>
            </a:br>
            <a:r>
              <a:rPr lang="en-US" sz="1800" dirty="0" err="1"/>
              <a:t>Présentation</a:t>
            </a:r>
            <a:r>
              <a:rPr lang="en-US" sz="1800" dirty="0"/>
              <a:t> </a:t>
            </a:r>
            <a:r>
              <a:rPr lang="en-US" sz="1800" dirty="0" err="1"/>
              <a:t>vidéo</a:t>
            </a:r>
            <a:r>
              <a:rPr lang="en-US" sz="1800" dirty="0"/>
              <a:t> de </a:t>
            </a:r>
            <a:r>
              <a:rPr lang="en-US" sz="1800" dirty="0" err="1"/>
              <a:t>l’élève</a:t>
            </a:r>
            <a:r>
              <a:rPr lang="en-US" sz="1800" dirty="0"/>
              <a:t> </a:t>
            </a:r>
          </a:p>
        </p:txBody>
      </p:sp>
      <p:sp>
        <p:nvSpPr>
          <p:cNvPr id="193" name="Right Triangle 192">
            <a:extLst>
              <a:ext uri="{FF2B5EF4-FFF2-40B4-BE49-F238E27FC236}">
                <a16:creationId xmlns:a16="http://schemas.microsoft.com/office/drawing/2014/main" id="{729E7B49-E1D9-4EAE-8B30-D958A9580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2" y="31448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5" name="Freeform: Shape 194">
            <a:extLst>
              <a:ext uri="{FF2B5EF4-FFF2-40B4-BE49-F238E27FC236}">
                <a16:creationId xmlns:a16="http://schemas.microsoft.com/office/drawing/2014/main" id="{D2BA0570-7BB5-4FB7-B41A-048CE0327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7316" y="-3109"/>
            <a:ext cx="6098262" cy="6861109"/>
          </a:xfrm>
          <a:custGeom>
            <a:avLst/>
            <a:gdLst>
              <a:gd name="connsiteX0" fmla="*/ 2247706 w 6098262"/>
              <a:gd name="connsiteY0" fmla="*/ 0 h 6861109"/>
              <a:gd name="connsiteX1" fmla="*/ 6098262 w 6098262"/>
              <a:gd name="connsiteY1" fmla="*/ 0 h 6861109"/>
              <a:gd name="connsiteX2" fmla="*/ 6098262 w 6098262"/>
              <a:gd name="connsiteY2" fmla="*/ 6861109 h 6861109"/>
              <a:gd name="connsiteX3" fmla="*/ 2247706 w 6098262"/>
              <a:gd name="connsiteY3" fmla="*/ 6861109 h 6861109"/>
              <a:gd name="connsiteX4" fmla="*/ 2247706 w 6098262"/>
              <a:gd name="connsiteY4" fmla="*/ 6857999 h 6861109"/>
              <a:gd name="connsiteX5" fmla="*/ 274850 w 6098262"/>
              <a:gd name="connsiteY5" fmla="*/ 6857999 h 6861109"/>
              <a:gd name="connsiteX6" fmla="*/ 954409 w 6098262"/>
              <a:gd name="connsiteY6" fmla="*/ 1 h 6861109"/>
              <a:gd name="connsiteX7" fmla="*/ 2247706 w 6098262"/>
              <a:gd name="connsiteY7" fmla="*/ 1 h 686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8262" h="6861109">
                <a:moveTo>
                  <a:pt x="2247706" y="0"/>
                </a:moveTo>
                <a:lnTo>
                  <a:pt x="6098262" y="0"/>
                </a:lnTo>
                <a:lnTo>
                  <a:pt x="6098262" y="6861109"/>
                </a:lnTo>
                <a:lnTo>
                  <a:pt x="2247706" y="6861109"/>
                </a:lnTo>
                <a:lnTo>
                  <a:pt x="2247706" y="6857999"/>
                </a:lnTo>
                <a:lnTo>
                  <a:pt x="274850" y="6857999"/>
                </a:lnTo>
                <a:cubicBezTo>
                  <a:pt x="-619306" y="3429000"/>
                  <a:pt x="954409" y="3429000"/>
                  <a:pt x="954409" y="1"/>
                </a:cubicBezTo>
                <a:lnTo>
                  <a:pt x="2247706" y="1"/>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 5">
            <a:extLst>
              <a:ext uri="{FF2B5EF4-FFF2-40B4-BE49-F238E27FC236}">
                <a16:creationId xmlns:a16="http://schemas.microsoft.com/office/drawing/2014/main" id="{9E4DE9A4-ADD8-1A84-5C94-00484576A7A5}"/>
              </a:ext>
            </a:extLst>
          </p:cNvPr>
          <p:cNvPicPr>
            <a:picLocks noChangeAspect="1"/>
          </p:cNvPicPr>
          <p:nvPr/>
        </p:nvPicPr>
        <p:blipFill>
          <a:blip r:embed="rId3">
            <a:alphaModFix amt="8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4171" r="1" b="1"/>
          <a:stretch/>
        </p:blipFill>
        <p:spPr>
          <a:xfrm>
            <a:off x="6097316" y="-3108"/>
            <a:ext cx="6098262" cy="6861108"/>
          </a:xfrm>
          <a:custGeom>
            <a:avLst/>
            <a:gdLst/>
            <a:ahLst/>
            <a:cxnLst/>
            <a:rect l="l" t="t" r="r" b="b"/>
            <a:pathLst>
              <a:path w="6129950" h="6861439">
                <a:moveTo>
                  <a:pt x="1687527" y="0"/>
                </a:moveTo>
                <a:lnTo>
                  <a:pt x="6129950" y="0"/>
                </a:lnTo>
                <a:lnTo>
                  <a:pt x="6129950" y="6858000"/>
                </a:lnTo>
                <a:lnTo>
                  <a:pt x="5040333" y="6858000"/>
                </a:lnTo>
                <a:lnTo>
                  <a:pt x="5040333" y="6861439"/>
                </a:lnTo>
                <a:lnTo>
                  <a:pt x="272442" y="6861439"/>
                </a:lnTo>
                <a:lnTo>
                  <a:pt x="196402" y="6549696"/>
                </a:lnTo>
                <a:cubicBezTo>
                  <a:pt x="-517926" y="3427393"/>
                  <a:pt x="946083" y="3323532"/>
                  <a:pt x="946083" y="1"/>
                </a:cubicBezTo>
                <a:lnTo>
                  <a:pt x="1687527" y="1"/>
                </a:lnTo>
                <a:close/>
              </a:path>
            </a:pathLst>
          </a:custGeom>
        </p:spPr>
      </p:pic>
      <p:pic>
        <p:nvPicPr>
          <p:cNvPr id="3" name="Image 2" descr="Une image contenant cercle, jaune, Ambré, soleil&#10;&#10;Le contenu généré par l’IA peut être incorrect.">
            <a:extLst>
              <a:ext uri="{FF2B5EF4-FFF2-40B4-BE49-F238E27FC236}">
                <a16:creationId xmlns:a16="http://schemas.microsoft.com/office/drawing/2014/main" id="{E57D325B-22AE-D9B5-4834-A99183C1570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1070014" y="0"/>
            <a:ext cx="1086864" cy="1048972"/>
          </a:xfrm>
          <a:prstGeom prst="rect">
            <a:avLst/>
          </a:prstGeom>
        </p:spPr>
      </p:pic>
    </p:spTree>
    <p:extLst>
      <p:ext uri="{BB962C8B-B14F-4D97-AF65-F5344CB8AC3E}">
        <p14:creationId xmlns:p14="http://schemas.microsoft.com/office/powerpoint/2010/main" val="2224880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45" name="Group 44">
            <a:extLst>
              <a:ext uri="{FF2B5EF4-FFF2-40B4-BE49-F238E27FC236}">
                <a16:creationId xmlns:a16="http://schemas.microsoft.com/office/drawing/2014/main" id="{7CC099DD-8E7F-4878-A418-76859A85E9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6" name="Straight Connector 45">
              <a:extLst>
                <a:ext uri="{FF2B5EF4-FFF2-40B4-BE49-F238E27FC236}">
                  <a16:creationId xmlns:a16="http://schemas.microsoft.com/office/drawing/2014/main" id="{3DEBDB6E-6E9D-48C5-8C66-EC8D1AC84F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B1C1573-D299-448C-8A04-C9E2270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D0AE86A-F86F-4CBE-9CAD-B508CD66DF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37F07FB-5D28-409C-BEFF-56E4E0470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F314C2B-7573-4DB8-AD6D-D07CE831E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AB0E5B9-7A69-4C8F-832C-385E34CF94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3EE5250-5184-40BF-9DF2-E25C8ED2F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5F0B04-CD2F-4DFA-BC25-7CD1B4723FD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120A221-52E9-45D0-A6EA-2E4B7BA91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BEF69602-360C-4C8D-A2EC-558B20F58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20FAB78-4165-4488-A328-3396610F0F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FECEB49-DD6B-46B0-96F6-9B56A3AA9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9BB7828-91C2-45AB-B2EB-A77E93E5D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8D9842-FFBE-40DA-AD41-4067978A6A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A9D92EE-93D9-42DE-9645-2C81E20E04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18C150F-1B6F-4BD1-9052-EA20D0294B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CCDB6DC-96CE-4D4A-917E-DAC5774837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1C4B445-E267-49A6-AB25-07B182211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58BDCEC-CCF4-470A-A624-152E41F98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C55D99E0-6D1B-4979-BC1C-0F54F485AA1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98BFEC78-630A-4A9D-B4BF-92B08A1588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7DFC065A-13A3-45D2-ACB7-1068F4A69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2551881-1E40-4ABC-A1FC-686D1B2D2D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445FBD3-DA73-4FF1-8388-AED59D7678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B492AB2-E246-471D-A23E-7A279EDAEDC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5DDB3BB-3E22-49A4-B920-BBC68FD6D1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44814FE-01E1-4C6F-AE3A-46BDA527BB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90DA665-0CFA-4ADB-89FF-9F79AC2937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249E6A0-5BFC-4622-B59D-F5082F67BD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3BD83E7E-1DA8-4060-9D1A-803D065427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794C0F59-9A0F-4340-BCD2-20B5BBBE5E4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78" name="Freeform: Shape 77">
            <a:extLst>
              <a:ext uri="{FF2B5EF4-FFF2-40B4-BE49-F238E27FC236}">
                <a16:creationId xmlns:a16="http://schemas.microsoft.com/office/drawing/2014/main" id="{A7050958-138C-4DA8-9DF5-1A9D65C19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133265" y="-2152219"/>
            <a:ext cx="6858000" cy="11162439"/>
          </a:xfrm>
          <a:custGeom>
            <a:avLst/>
            <a:gdLst>
              <a:gd name="connsiteX0" fmla="*/ 6858000 w 6858000"/>
              <a:gd name="connsiteY0" fmla="*/ 0 h 11162439"/>
              <a:gd name="connsiteX1" fmla="*/ 6858000 w 6858000"/>
              <a:gd name="connsiteY1" fmla="*/ 7095240 h 11162439"/>
              <a:gd name="connsiteX2" fmla="*/ 6857998 w 6858000"/>
              <a:gd name="connsiteY2" fmla="*/ 7095240 h 11162439"/>
              <a:gd name="connsiteX3" fmla="*/ 6857998 w 6858000"/>
              <a:gd name="connsiteY3" fmla="*/ 10339528 h 11162439"/>
              <a:gd name="connsiteX4" fmla="*/ 0 w 6858000"/>
              <a:gd name="connsiteY4" fmla="*/ 10925458 h 11162439"/>
              <a:gd name="connsiteX5" fmla="*/ 0 w 6858000"/>
              <a:gd name="connsiteY5" fmla="*/ 7095240 h 11162439"/>
              <a:gd name="connsiteX6" fmla="*/ 0 w 6858000"/>
              <a:gd name="connsiteY6" fmla="*/ 6778313 h 11162439"/>
              <a:gd name="connsiteX7" fmla="*/ 0 w 6858000"/>
              <a:gd name="connsiteY7" fmla="*/ 0 h 11162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11162439">
                <a:moveTo>
                  <a:pt x="6858000" y="0"/>
                </a:moveTo>
                <a:lnTo>
                  <a:pt x="6858000" y="7095240"/>
                </a:lnTo>
                <a:lnTo>
                  <a:pt x="6857998" y="7095240"/>
                </a:lnTo>
                <a:lnTo>
                  <a:pt x="6857998" y="10339528"/>
                </a:lnTo>
                <a:cubicBezTo>
                  <a:pt x="3428999" y="10339528"/>
                  <a:pt x="3428999" y="11696417"/>
                  <a:pt x="0" y="10925458"/>
                </a:cubicBezTo>
                <a:lnTo>
                  <a:pt x="0" y="7095240"/>
                </a:lnTo>
                <a:lnTo>
                  <a:pt x="0" y="6778313"/>
                </a:lnTo>
                <a:lnTo>
                  <a:pt x="0" y="0"/>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Image 4" descr="Une image contenant texte, capture d’écran&#10;&#10;Le contenu généré par l’IA peut être incorrect.">
            <a:extLst>
              <a:ext uri="{FF2B5EF4-FFF2-40B4-BE49-F238E27FC236}">
                <a16:creationId xmlns:a16="http://schemas.microsoft.com/office/drawing/2014/main" id="{01749C36-848B-E466-FE09-853A3B2974D7}"/>
              </a:ext>
            </a:extLst>
          </p:cNvPr>
          <p:cNvPicPr>
            <a:picLocks noChangeAspect="1"/>
          </p:cNvPicPr>
          <p:nvPr/>
        </p:nvPicPr>
        <p:blipFill>
          <a:blip r:embed="rId3"/>
          <a:stretch>
            <a:fillRect/>
          </a:stretch>
        </p:blipFill>
        <p:spPr>
          <a:xfrm>
            <a:off x="3047" y="-2960"/>
            <a:ext cx="12172337" cy="7028543"/>
          </a:xfrm>
          <a:prstGeom prst="rect">
            <a:avLst/>
          </a:prstGeom>
        </p:spPr>
      </p:pic>
      <p:pic>
        <p:nvPicPr>
          <p:cNvPr id="6" name="Image 5" descr="Une image contenant cercle, jaune, Ambré, soleil&#10;&#10;Le contenu généré par l’IA peut être incorrect.">
            <a:extLst>
              <a:ext uri="{FF2B5EF4-FFF2-40B4-BE49-F238E27FC236}">
                <a16:creationId xmlns:a16="http://schemas.microsoft.com/office/drawing/2014/main" id="{9B9937AD-0DFC-373C-944B-1BBDF1CE011D}"/>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1070014" y="0"/>
            <a:ext cx="1086864" cy="1048972"/>
          </a:xfrm>
          <a:prstGeom prst="rect">
            <a:avLst/>
          </a:prstGeom>
        </p:spPr>
      </p:pic>
    </p:spTree>
    <p:extLst>
      <p:ext uri="{BB962C8B-B14F-4D97-AF65-F5344CB8AC3E}">
        <p14:creationId xmlns:p14="http://schemas.microsoft.com/office/powerpoint/2010/main" val="509536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317D1EC0-23FF-4FC8-B22D-E34878EAA4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AB929A7-258C-4469-AAB4-A67D713F7A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635CDB-2D00-49D5-B26E-0694A25000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4288D7A-F857-418D-92F2-368E841B9F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1084F50-7F3C-4A4A-877E-FFD9EC7CD8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31E64C1-F4C0-4A94-B319-BB1A0A245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3D8374-8052-417F-AB69-B97EAC43D5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750734-4D51-4019-A003-38A3DE49B4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1B693D1-DBA2-4D3B-9B37-D9EE8C4112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CD3EA8-E4C0-4AF6-817F-F9F29157A4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A170FB3-B397-4AC9-85FD-65388F26D9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E5EC0B9-49C7-4777-AEC5-B5EF8DE404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902048B-30F7-4434-87A5-140F9BB4BE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500A6E2-A41C-4751-8A4E-9A0C5718D93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C259517-7BE7-45F9-81C0-3A6362BF1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0652F56-7B71-42B2-AB68-22204A6DF1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59830E-1C3D-4D42-8789-524971CB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53325A7-86D3-4B52-A7E3-ADDF408B4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53F46F-EC12-484C-A4E7-791E57687AC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64ED9CA-8950-47B8-A9ED-22B45CE15F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429F7B-9FD7-438F-8ECA-3FCAD00618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C558100-D455-4B41-890C-BCC898B2D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886397-398A-4318-BE16-2CBAC1902F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32A3A6-CE6E-4ABD-8522-2C8DC88C0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9014C09-5B84-4798-8BDE-C80D76E67B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A29EB9E-ED9D-4C69-8A26-9A7A0A830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A2899F9-1795-416F-8F3D-26EEB684DB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3043474-8625-495C-BD06-3627FD286C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432CE47-7631-408E-8DDC-79EE378B7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C8832D-8B8D-4036-B913-2D36314327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CCEFEAF-E87B-4FF2-A947-94CABAA06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1" name="Right Triangle 40">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43" name="Rectangle 42">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4" name="Vidéo 3" descr="Planification de personnes">
            <a:extLst>
              <a:ext uri="{FF2B5EF4-FFF2-40B4-BE49-F238E27FC236}">
                <a16:creationId xmlns:a16="http://schemas.microsoft.com/office/drawing/2014/main" id="{3A858EAA-FD6A-3630-E99D-AA5F95BE27F8}"/>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1" b="283"/>
          <a:stretch/>
        </p:blipFill>
        <p:spPr>
          <a:xfrm>
            <a:off x="20" y="10"/>
            <a:ext cx="12191980" cy="6857989"/>
          </a:xfrm>
          <a:prstGeom prst="rect">
            <a:avLst/>
          </a:prstGeom>
        </p:spPr>
      </p:pic>
      <p:sp>
        <p:nvSpPr>
          <p:cNvPr id="45" name="Flowchart: Document 44">
            <a:extLst>
              <a:ext uri="{FF2B5EF4-FFF2-40B4-BE49-F238E27FC236}">
                <a16:creationId xmlns:a16="http://schemas.microsoft.com/office/drawing/2014/main" id="{D22FBD32-C88A-4C1D-BC76-613A93944B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04804" y="304807"/>
            <a:ext cx="6858000" cy="6248391"/>
          </a:xfrm>
          <a:prstGeom prst="flowChartDocumen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re 1">
            <a:extLst>
              <a:ext uri="{FF2B5EF4-FFF2-40B4-BE49-F238E27FC236}">
                <a16:creationId xmlns:a16="http://schemas.microsoft.com/office/drawing/2014/main" id="{FE86BD3D-4951-7071-D19E-896CD2FD6CB1}"/>
              </a:ext>
            </a:extLst>
          </p:cNvPr>
          <p:cNvSpPr>
            <a:spLocks noGrp="1"/>
          </p:cNvSpPr>
          <p:nvPr>
            <p:ph type="title"/>
          </p:nvPr>
        </p:nvSpPr>
        <p:spPr>
          <a:xfrm>
            <a:off x="96267" y="853858"/>
            <a:ext cx="4916968" cy="5420498"/>
          </a:xfrm>
        </p:spPr>
        <p:txBody>
          <a:bodyPr vert="horz" lIns="91440" tIns="45720" rIns="91440" bIns="45720" rtlCol="0" anchor="b">
            <a:normAutofit fontScale="90000"/>
          </a:bodyPr>
          <a:lstStyle/>
          <a:p>
            <a:pPr>
              <a:lnSpc>
                <a:spcPct val="90000"/>
              </a:lnSpc>
            </a:pPr>
            <a:br>
              <a:rPr lang="en-US" sz="2700" b="1" dirty="0"/>
            </a:br>
            <a:r>
              <a:rPr lang="en-US" sz="2700" b="1" dirty="0"/>
              <a:t>Sites</a:t>
            </a:r>
            <a:br>
              <a:rPr lang="en-US" sz="2700" b="1" dirty="0"/>
            </a:br>
            <a:br>
              <a:rPr lang="en-US" sz="2700" b="1" dirty="0"/>
            </a:br>
            <a:r>
              <a:rPr lang="fr-CA" sz="2800" dirty="0">
                <a:effectLst/>
                <a:latin typeface="Aptos" panose="020B0004020202020204" pitchFamily="34" charset="0"/>
                <a:ea typeface="Aptos" panose="020B0004020202020204" pitchFamily="34" charset="0"/>
                <a:cs typeface="Times New Roman" panose="02020603050405020304" pitchFamily="18" charset="0"/>
              </a:rPr>
              <a:t>Douance Québec </a:t>
            </a:r>
            <a:r>
              <a:rPr lang="fr-CA" sz="2800" u="sng" dirty="0">
                <a:solidFill>
                  <a:srgbClr val="467886"/>
                </a:solidFill>
                <a:latin typeface="Aptos" panose="020B0004020202020204" pitchFamily="34" charset="0"/>
                <a:ea typeface="Aptos" panose="020B0004020202020204" pitchFamily="34" charset="0"/>
                <a:cs typeface="Times New Roman" panose="02020603050405020304" pitchFamily="18" charset="0"/>
              </a:rPr>
              <a:t>https://www.douancequebec.org</a:t>
            </a:r>
            <a:br>
              <a:rPr lang="en-US" sz="2700" dirty="0"/>
            </a:br>
            <a:br>
              <a:rPr lang="en-US" sz="2700" dirty="0"/>
            </a:br>
            <a:r>
              <a:rPr lang="en-US" sz="2700" dirty="0"/>
              <a:t>National Association for Gifted Children</a:t>
            </a:r>
            <a:br>
              <a:rPr lang="en-US" sz="2700" dirty="0"/>
            </a:br>
            <a:r>
              <a:rPr lang="en-US" sz="2700" dirty="0">
                <a:hlinkClick r:id="rId6"/>
              </a:rPr>
              <a:t>www.nagc.org</a:t>
            </a:r>
            <a:br>
              <a:rPr lang="en-US" sz="2700" dirty="0"/>
            </a:br>
            <a:br>
              <a:rPr lang="en-US" sz="2700" dirty="0">
                <a:hlinkClick r:id="rId7">
                  <a:extLst>
                    <a:ext uri="{A12FA001-AC4F-418D-AE19-62706E023703}">
                      <ahyp:hlinkClr xmlns:ahyp="http://schemas.microsoft.com/office/drawing/2018/hyperlinkcolor" val="tx"/>
                    </a:ext>
                  </a:extLst>
                </a:hlinkClick>
              </a:rPr>
            </a:br>
            <a:r>
              <a:rPr lang="en-US" sz="2700" dirty="0">
                <a:hlinkClick r:id="rId7">
                  <a:extLst>
                    <a:ext uri="{A12FA001-AC4F-418D-AE19-62706E023703}">
                      <ahyp:hlinkClr xmlns:ahyp="http://schemas.microsoft.com/office/drawing/2018/hyperlinkcolor" val="tx"/>
                    </a:ext>
                  </a:extLst>
                </a:hlinkClick>
              </a:rPr>
              <a:t>Enfants </a:t>
            </a:r>
            <a:r>
              <a:rPr lang="en-US" sz="2700" dirty="0" err="1">
                <a:hlinkClick r:id="rId7">
                  <a:extLst>
                    <a:ext uri="{A12FA001-AC4F-418D-AE19-62706E023703}">
                      <ahyp:hlinkClr xmlns:ahyp="http://schemas.microsoft.com/office/drawing/2018/hyperlinkcolor" val="tx"/>
                    </a:ext>
                  </a:extLst>
                </a:hlinkClick>
              </a:rPr>
              <a:t>précoces</a:t>
            </a:r>
            <a:br>
              <a:rPr lang="en-US" sz="2700" dirty="0">
                <a:hlinkClick r:id="rId7">
                  <a:extLst>
                    <a:ext uri="{A12FA001-AC4F-418D-AE19-62706E023703}">
                      <ahyp:hlinkClr xmlns:ahyp="http://schemas.microsoft.com/office/drawing/2018/hyperlinkcolor" val="tx"/>
                    </a:ext>
                  </a:extLst>
                </a:hlinkClick>
              </a:rPr>
            </a:br>
            <a:r>
              <a:rPr lang="en-US" sz="2700" dirty="0">
                <a:hlinkClick r:id="rId7">
                  <a:extLst>
                    <a:ext uri="{A12FA001-AC4F-418D-AE19-62706E023703}">
                      <ahyp:hlinkClr xmlns:ahyp="http://schemas.microsoft.com/office/drawing/2018/hyperlinkcolor" val="tx"/>
                    </a:ext>
                  </a:extLst>
                </a:hlinkClick>
              </a:rPr>
              <a:t>www.</a:t>
            </a:r>
            <a:r>
              <a:rPr lang="en-US" sz="2700" b="1" dirty="0">
                <a:hlinkClick r:id="rId7">
                  <a:extLst>
                    <a:ext uri="{A12FA001-AC4F-418D-AE19-62706E023703}">
                      <ahyp:hlinkClr xmlns:ahyp="http://schemas.microsoft.com/office/drawing/2018/hyperlinkcolor" val="tx"/>
                    </a:ext>
                  </a:extLst>
                </a:hlinkClick>
              </a:rPr>
              <a:t>enfantsprecoces</a:t>
            </a:r>
            <a:r>
              <a:rPr lang="en-US" sz="2700" dirty="0">
                <a:hlinkClick r:id="rId7">
                  <a:extLst>
                    <a:ext uri="{A12FA001-AC4F-418D-AE19-62706E023703}">
                      <ahyp:hlinkClr xmlns:ahyp="http://schemas.microsoft.com/office/drawing/2018/hyperlinkcolor" val="tx"/>
                    </a:ext>
                  </a:extLst>
                </a:hlinkClick>
              </a:rPr>
              <a:t>.info</a:t>
            </a:r>
            <a:r>
              <a:rPr lang="en-US" sz="2700" dirty="0"/>
              <a:t> </a:t>
            </a:r>
            <a:br>
              <a:rPr lang="en-US" sz="2700" dirty="0"/>
            </a:br>
            <a:br>
              <a:rPr lang="en-US" sz="2700" dirty="0"/>
            </a:br>
            <a:r>
              <a:rPr lang="en-US" sz="2700" dirty="0"/>
              <a:t>Association </a:t>
            </a:r>
            <a:r>
              <a:rPr lang="en-US" sz="2700" dirty="0" err="1"/>
              <a:t>nationale</a:t>
            </a:r>
            <a:r>
              <a:rPr lang="en-US" sz="2700" dirty="0"/>
              <a:t> pour les enfants </a:t>
            </a:r>
            <a:r>
              <a:rPr lang="en-US" sz="2700" dirty="0" err="1"/>
              <a:t>intellectuellement</a:t>
            </a:r>
            <a:r>
              <a:rPr lang="en-US" sz="2700" dirty="0"/>
              <a:t> </a:t>
            </a:r>
            <a:r>
              <a:rPr lang="en-US" sz="2700" dirty="0" err="1"/>
              <a:t>précoces</a:t>
            </a:r>
            <a:br>
              <a:rPr lang="en-US" sz="2700" dirty="0"/>
            </a:br>
            <a:r>
              <a:rPr lang="en-US" sz="2700" dirty="0">
                <a:hlinkClick r:id="rId8"/>
              </a:rPr>
              <a:t>http://www.anpeip.org/</a:t>
            </a:r>
            <a:r>
              <a:rPr lang="en-US" sz="2700" dirty="0"/>
              <a:t>  </a:t>
            </a:r>
            <a:br>
              <a:rPr lang="en-US" sz="1400" dirty="0"/>
            </a:br>
            <a:endParaRPr lang="en-US" sz="1400" dirty="0"/>
          </a:p>
        </p:txBody>
      </p:sp>
      <p:grpSp>
        <p:nvGrpSpPr>
          <p:cNvPr id="47" name="Group 46">
            <a:extLst>
              <a:ext uri="{FF2B5EF4-FFF2-40B4-BE49-F238E27FC236}">
                <a16:creationId xmlns:a16="http://schemas.microsoft.com/office/drawing/2014/main" id="{53499997-BC46-4896-AEA5-37EC629D22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48" name="Straight Connector 47">
              <a:extLst>
                <a:ext uri="{FF2B5EF4-FFF2-40B4-BE49-F238E27FC236}">
                  <a16:creationId xmlns:a16="http://schemas.microsoft.com/office/drawing/2014/main" id="{ADA461E0-415F-4E8B-8B08-2C975693D3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D1EDD03-89DD-456E-BB53-FA43BE25A3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2A76E89-A44E-4207-8F8A-F853ED8A3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C81BA9D-E2BC-4AD2-B816-5DE100BC85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A155025-B3E7-46D2-B556-80A8E90834C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AAE4CEE-0410-46B5-B649-E3754C539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86DDB39-DB80-43C8-A5AF-24AE5841B6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F3BE8C2-40CB-46C0-9536-BA1C51AF92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E2D5D2E-1F38-48BC-B038-9DA190B8713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289E300-BEF0-4977-919B-F3367CF876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12B4899-7298-454D-90B9-382ACAEAA8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86FBE75-F4D3-48DD-85D2-593D0C1B371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586789-549A-4D87-8967-6DCD5DEDF6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66293A2-B541-4BE7-8C99-1B730BB4DA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938820-6D84-479D-B608-354903781A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8EE07FC-6A61-4C78-BAF6-86E2FD5435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C4E5A61-6E0E-44DD-B47E-9547F3A5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948B355A-1131-4815-881C-3949360FA2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73D903E-5A72-42B5-B741-95081B06E2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5769BB5-F1CF-4A57-A2E8-2ED9F9DDF0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4F9ABF1-4E55-4D70-ACF2-DB7D62C7D4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FD75E62-63B6-4237-88D5-02A90DDFA1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6A41C83-58E2-4EE6-864C-DB7DE375A9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1162541-E8F8-4926-91B8-AD9F51415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33E6FB3D-A8E2-4B96-B87B-EEEC499F83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0766009-515D-4494-BFF6-AC554CBCD0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4C1372F-2169-48C6-8AEB-411E8405B2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973FA4F1-4239-4336-BB84-8E3BBCD7F5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E90E0AA-C864-445E-AC17-96D1C90CBE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D4D2F48-C2BF-4C1C-82B9-FEB42F3CD8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6BB855D-6213-4C07-A21A-F0250B89F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pic>
        <p:nvPicPr>
          <p:cNvPr id="3" name="Image 2" descr="Une image contenant cercle, jaune, Ambré, soleil&#10;&#10;Le contenu généré par l’IA peut être incorrect.">
            <a:extLst>
              <a:ext uri="{FF2B5EF4-FFF2-40B4-BE49-F238E27FC236}">
                <a16:creationId xmlns:a16="http://schemas.microsoft.com/office/drawing/2014/main" id="{AC9D5A18-417A-14D2-2E00-65D86BFDA1C8}"/>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1070014" y="0"/>
            <a:ext cx="1086864" cy="1048972"/>
          </a:xfrm>
          <a:prstGeom prst="rect">
            <a:avLst/>
          </a:prstGeom>
        </p:spPr>
      </p:pic>
    </p:spTree>
    <p:extLst>
      <p:ext uri="{BB962C8B-B14F-4D97-AF65-F5344CB8AC3E}">
        <p14:creationId xmlns:p14="http://schemas.microsoft.com/office/powerpoint/2010/main" val="306337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mute="1">
                <p:cTn id="12" repeatCount="indefinite" fill="hold" display="0">
                  <p:stCondLst>
                    <p:cond delay="indefinite"/>
                  </p:stCondLst>
                </p:cTn>
                <p:tgtEl>
                  <p:spTgt spid="4"/>
                </p:tgtEl>
              </p:cMediaNode>
            </p:video>
          </p:childTnLst>
        </p:cTn>
      </p:par>
    </p:tnLst>
  </p:timing>
</p:sld>
</file>

<file path=ppt/theme/theme1.xml><?xml version="1.0" encoding="utf-8"?>
<a:theme xmlns:a="http://schemas.openxmlformats.org/drawingml/2006/main" name="CosineVTI">
  <a:themeElements>
    <a:clrScheme name="AnalogousFromRegularSeedRightStep">
      <a:dk1>
        <a:srgbClr val="000000"/>
      </a:dk1>
      <a:lt1>
        <a:srgbClr val="FFFFFF"/>
      </a:lt1>
      <a:dk2>
        <a:srgbClr val="223A3D"/>
      </a:dk2>
      <a:lt2>
        <a:srgbClr val="E2E8E8"/>
      </a:lt2>
      <a:accent1>
        <a:srgbClr val="E73429"/>
      </a:accent1>
      <a:accent2>
        <a:srgbClr val="D57117"/>
      </a:accent2>
      <a:accent3>
        <a:srgbClr val="B4A420"/>
      </a:accent3>
      <a:accent4>
        <a:srgbClr val="80B113"/>
      </a:accent4>
      <a:accent5>
        <a:srgbClr val="4AB821"/>
      </a:accent5>
      <a:accent6>
        <a:srgbClr val="14BC2C"/>
      </a:accent6>
      <a:hlink>
        <a:srgbClr val="329096"/>
      </a:hlink>
      <a:folHlink>
        <a:srgbClr val="7F7F7F"/>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385</TotalTime>
  <Words>1118</Words>
  <Application>Microsoft Office PowerPoint</Application>
  <PresentationFormat>Grand écran</PresentationFormat>
  <Paragraphs>111</Paragraphs>
  <Slides>14</Slides>
  <Notes>14</Notes>
  <HiddenSlides>0</HiddenSlides>
  <MMClips>1</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14</vt:i4>
      </vt:variant>
    </vt:vector>
  </HeadingPairs>
  <TitlesOfParts>
    <vt:vector size="21" baseType="lpstr">
      <vt:lpstr>Aptos</vt:lpstr>
      <vt:lpstr>Arial</vt:lpstr>
      <vt:lpstr>Calibri</vt:lpstr>
      <vt:lpstr>Grandview</vt:lpstr>
      <vt:lpstr>Tahoma</vt:lpstr>
      <vt:lpstr>Wingdings</vt:lpstr>
      <vt:lpstr>CosineVTI</vt:lpstr>
      <vt:lpstr>ÉCOLE PRIMAIRE MARGUERITE-BOURGEOYS Pour 2026-2027  Par Sonia Roy et Marie-Eve Turcotte, directrice et directrice adjointe Annie Drouin, psychologue et conseillère pédagogique du CSSMB  PROGRAMME D’ÉTUDES LOCAL – ÉLÈVES DOUÉS  Ce programme souscrit, s’inspire entièrement et aspire à concrétiser son action par la mise en place du « Cadre de référence sur la politique des élèves doués et talentueux » (2019) du CSSMB.   Après quelques années de mise en place de ce programme, l’expérience nous permet de confirmer le besoin d’un tel programme et du désir de poursuite.   Ce programme est né en 2015. </vt:lpstr>
      <vt:lpstr>Ce projet novateur repose sur des études ayant démontré que les élèves doués ont des besoins particuliers. Il est d’ailleurs tout à fait en cohérence avec la politique pour élèves doués et talentueux du CSSMB et le cadre de référence de cette même politique qui précise ces besoins. Dans le plan d’engagement vers la réussite du CSSMB, ce projet est aussi en coherence avec l’orientation 1 “viser la réussite de tous les élèves…”   </vt:lpstr>
      <vt:lpstr>Présentation PowerPoint</vt:lpstr>
      <vt:lpstr>Présentation PowerPoint</vt:lpstr>
      <vt:lpstr>A titre d’exemple:</vt:lpstr>
      <vt:lpstr>Avantages des regroupements d’élèves doués  </vt:lpstr>
      <vt:lpstr>Défis des regroupements d’élèves doués et la réalité du programme</vt:lpstr>
      <vt:lpstr>Présentation PowerPoint</vt:lpstr>
      <vt:lpstr>Présentation PowerPoint</vt:lpstr>
      <vt:lpstr>Regroupements  Pour l’année 2025-2026, les 2 groupes sont répartis ainsi :  2 groupes de 2e cycle  - 14 élèves maximum par classe 2 groupes de 3e cycle  - 16 élèves maximum par classe   Transport scolaire  Le transport est assuré par les parents puisqu’il s’agit d’un choix d’école de ces derniers. </vt:lpstr>
      <vt:lpstr>Processus de dépôt d’une candidature</vt:lpstr>
      <vt:lpstr>Critères de sélection  Priorité aux élèves du CSSMB, si le programme répond aux besoins, intérêts et capacités de l’élève.   L’élève doit avoir un rapport d’évaluation en psychologie OU être accompagné par une conseillère pédagogique du Service douance CSSMB.   Présence de tous les documents exigés dans le processus de dépôt d’une candidature et respect des échéanciers.   Obtenir une recommandation positive de l’équipe multidisciplinaire (professionnel en éducation, éducatrice spécialisée, enseignantes, conseillère pédagogique en douance et direction) de l’école Marguerite-Bourgeoys après analyse du dossier. L’équipe multidisciplinaire de l’école primaire Marguerite-Bourgeoys pourrait communiquer avec l’école de fréquentation.  Présentation vidéo de l’élève </vt:lpstr>
      <vt:lpstr>Présentation PowerPoint</vt:lpstr>
      <vt:lpstr> Sites  Douance Québec https://www.douancequebec.org  National Association for Gifted Children www.nagc.org  Enfants précoces www.enfantsprecoces.info   Association nationale pour les enfants intellectuellement précoces http://www.anpeip.org/   </vt:lpstr>
    </vt:vector>
  </TitlesOfParts>
  <Company>Centre de services scolaire Marguerite-Bourgeoys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Marie-Ève Turcotte5</dc:creator>
  <cp:lastModifiedBy>Sonia Roy4</cp:lastModifiedBy>
  <cp:revision>13</cp:revision>
  <dcterms:created xsi:type="dcterms:W3CDTF">2025-01-08T16:25:23Z</dcterms:created>
  <dcterms:modified xsi:type="dcterms:W3CDTF">2026-03-12T10:53:45Z</dcterms:modified>
</cp:coreProperties>
</file>